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9"/>
  </p:notesMasterIdLst>
  <p:sldIdLst>
    <p:sldId id="256" r:id="rId2"/>
    <p:sldId id="258" r:id="rId3"/>
    <p:sldId id="259" r:id="rId4"/>
    <p:sldId id="261" r:id="rId5"/>
    <p:sldId id="311" r:id="rId6"/>
    <p:sldId id="313" r:id="rId7"/>
    <p:sldId id="312" r:id="rId8"/>
    <p:sldId id="314" r:id="rId9"/>
    <p:sldId id="265" r:id="rId10"/>
    <p:sldId id="319" r:id="rId11"/>
    <p:sldId id="315" r:id="rId12"/>
    <p:sldId id="316" r:id="rId13"/>
    <p:sldId id="260" r:id="rId14"/>
    <p:sldId id="317" r:id="rId15"/>
    <p:sldId id="318" r:id="rId16"/>
    <p:sldId id="286" r:id="rId17"/>
    <p:sldId id="278"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DM Sans" pitchFamily="2" charset="77"/>
      <p:regular r:id="rId26"/>
      <p:bold r:id="rId27"/>
      <p:italic r:id="rId28"/>
      <p:boldItalic r:id="rId29"/>
    </p:embeddedFont>
    <p:embeddedFont>
      <p:font typeface="Proxima Nova" panose="02000506030000020004" pitchFamily="2" charset="0"/>
      <p:regular r:id="rId30"/>
      <p:bold r:id="rId31"/>
      <p:italic r:id="rId32"/>
      <p:boldItalic r:id="rId33"/>
    </p:embeddedFont>
    <p:embeddedFont>
      <p:font typeface="Viga" panose="020B0800030000020004" pitchFamily="34" charset="77"/>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61">
          <p15:clr>
            <a:srgbClr val="9AA0A6"/>
          </p15:clr>
        </p15:guide>
        <p15:guide id="2" pos="2880">
          <p15:clr>
            <a:srgbClr val="9AA0A6"/>
          </p15:clr>
        </p15:guide>
        <p15:guide id="3" pos="456">
          <p15:clr>
            <a:srgbClr val="9AA0A6"/>
          </p15:clr>
        </p15:guide>
        <p15:guide id="4" orient="horz" pos="1732">
          <p15:clr>
            <a:srgbClr val="9AA0A6"/>
          </p15:clr>
        </p15:guide>
        <p15:guide id="5" orient="horz" pos="26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57B8B9-D0AB-4021-A4B4-B567E4A6B8D1}">
  <a:tblStyle styleId="{5D57B8B9-D0AB-4021-A4B4-B567E4A6B8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3"/>
  </p:normalViewPr>
  <p:slideViewPr>
    <p:cSldViewPr snapToGrid="0">
      <p:cViewPr varScale="1">
        <p:scale>
          <a:sx n="140" d="100"/>
          <a:sy n="140" d="100"/>
        </p:scale>
        <p:origin x="840" y="184"/>
      </p:cViewPr>
      <p:guideLst>
        <p:guide orient="horz" pos="461"/>
        <p:guide pos="2880"/>
        <p:guide pos="456"/>
        <p:guide orient="horz" pos="1732"/>
        <p:guide orient="horz" pos="26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6bdca54fc3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6bdca54fc3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16840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97825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54005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6bb4ddd667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6bb4ddd667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152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31151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6bdca54fc3_0_26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6bdca54fc3_0_2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bb4ddd667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bb4ddd667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bb4ddd667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bb4ddd66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7783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76302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24467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8996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6bdca54fc3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6bdca54fc3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74350" y="527325"/>
            <a:ext cx="3769500" cy="2915100"/>
          </a:xfrm>
          <a:prstGeom prst="rect">
            <a:avLst/>
          </a:prstGeom>
        </p:spPr>
        <p:txBody>
          <a:bodyPr spcFirstLastPara="1" wrap="square" lIns="91425" tIns="91425" rIns="91425" bIns="91425" anchor="b" anchorCtr="0">
            <a:noAutofit/>
          </a:bodyPr>
          <a:lstStyle>
            <a:lvl1pPr lvl="0">
              <a:spcBef>
                <a:spcPts val="0"/>
              </a:spcBef>
              <a:spcAft>
                <a:spcPts val="0"/>
              </a:spcAft>
              <a:buClr>
                <a:srgbClr val="1F1C51"/>
              </a:buClr>
              <a:buSzPts val="4800"/>
              <a:buNone/>
              <a:defRPr sz="4800">
                <a:solidFill>
                  <a:srgbClr val="1F1C51"/>
                </a:solidFill>
              </a:defRPr>
            </a:lvl1pPr>
            <a:lvl2pPr lvl="1">
              <a:spcBef>
                <a:spcPts val="0"/>
              </a:spcBef>
              <a:spcAft>
                <a:spcPts val="0"/>
              </a:spcAft>
              <a:buClr>
                <a:srgbClr val="1F1C51"/>
              </a:buClr>
              <a:buSzPts val="6000"/>
              <a:buNone/>
              <a:defRPr sz="6000">
                <a:solidFill>
                  <a:srgbClr val="1F1C51"/>
                </a:solidFill>
              </a:defRPr>
            </a:lvl2pPr>
            <a:lvl3pPr lvl="2">
              <a:spcBef>
                <a:spcPts val="0"/>
              </a:spcBef>
              <a:spcAft>
                <a:spcPts val="0"/>
              </a:spcAft>
              <a:buClr>
                <a:srgbClr val="1F1C51"/>
              </a:buClr>
              <a:buSzPts val="6000"/>
              <a:buNone/>
              <a:defRPr sz="6000">
                <a:solidFill>
                  <a:srgbClr val="1F1C51"/>
                </a:solidFill>
              </a:defRPr>
            </a:lvl3pPr>
            <a:lvl4pPr lvl="3">
              <a:spcBef>
                <a:spcPts val="0"/>
              </a:spcBef>
              <a:spcAft>
                <a:spcPts val="0"/>
              </a:spcAft>
              <a:buClr>
                <a:srgbClr val="1F1C51"/>
              </a:buClr>
              <a:buSzPts val="6000"/>
              <a:buNone/>
              <a:defRPr sz="6000">
                <a:solidFill>
                  <a:srgbClr val="1F1C51"/>
                </a:solidFill>
              </a:defRPr>
            </a:lvl4pPr>
            <a:lvl5pPr lvl="4">
              <a:spcBef>
                <a:spcPts val="0"/>
              </a:spcBef>
              <a:spcAft>
                <a:spcPts val="0"/>
              </a:spcAft>
              <a:buClr>
                <a:srgbClr val="1F1C51"/>
              </a:buClr>
              <a:buSzPts val="6000"/>
              <a:buNone/>
              <a:defRPr sz="6000">
                <a:solidFill>
                  <a:srgbClr val="1F1C51"/>
                </a:solidFill>
              </a:defRPr>
            </a:lvl5pPr>
            <a:lvl6pPr lvl="5">
              <a:spcBef>
                <a:spcPts val="0"/>
              </a:spcBef>
              <a:spcAft>
                <a:spcPts val="0"/>
              </a:spcAft>
              <a:buClr>
                <a:srgbClr val="1F1C51"/>
              </a:buClr>
              <a:buSzPts val="6000"/>
              <a:buNone/>
              <a:defRPr sz="6000">
                <a:solidFill>
                  <a:srgbClr val="1F1C51"/>
                </a:solidFill>
              </a:defRPr>
            </a:lvl6pPr>
            <a:lvl7pPr lvl="6">
              <a:spcBef>
                <a:spcPts val="0"/>
              </a:spcBef>
              <a:spcAft>
                <a:spcPts val="0"/>
              </a:spcAft>
              <a:buClr>
                <a:srgbClr val="1F1C51"/>
              </a:buClr>
              <a:buSzPts val="6000"/>
              <a:buNone/>
              <a:defRPr sz="6000">
                <a:solidFill>
                  <a:srgbClr val="1F1C51"/>
                </a:solidFill>
              </a:defRPr>
            </a:lvl7pPr>
            <a:lvl8pPr lvl="7">
              <a:spcBef>
                <a:spcPts val="0"/>
              </a:spcBef>
              <a:spcAft>
                <a:spcPts val="0"/>
              </a:spcAft>
              <a:buClr>
                <a:srgbClr val="1F1C51"/>
              </a:buClr>
              <a:buSzPts val="6000"/>
              <a:buNone/>
              <a:defRPr sz="6000">
                <a:solidFill>
                  <a:srgbClr val="1F1C51"/>
                </a:solidFill>
              </a:defRPr>
            </a:lvl8pPr>
            <a:lvl9pPr lvl="8">
              <a:spcBef>
                <a:spcPts val="0"/>
              </a:spcBef>
              <a:spcAft>
                <a:spcPts val="0"/>
              </a:spcAft>
              <a:buClr>
                <a:srgbClr val="1F1C51"/>
              </a:buClr>
              <a:buSzPts val="6000"/>
              <a:buNone/>
              <a:defRPr sz="6000">
                <a:solidFill>
                  <a:srgbClr val="1F1C51"/>
                </a:solidFill>
              </a:defRPr>
            </a:lvl9pPr>
          </a:lstStyle>
          <a:p>
            <a:endParaRPr/>
          </a:p>
        </p:txBody>
      </p:sp>
      <p:sp>
        <p:nvSpPr>
          <p:cNvPr id="10" name="Google Shape;10;p2"/>
          <p:cNvSpPr txBox="1">
            <a:spLocks noGrp="1"/>
          </p:cNvSpPr>
          <p:nvPr>
            <p:ph type="subTitle" idx="1"/>
          </p:nvPr>
        </p:nvSpPr>
        <p:spPr>
          <a:xfrm>
            <a:off x="4974350" y="3518775"/>
            <a:ext cx="3876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1F1C51"/>
              </a:buClr>
              <a:buSzPts val="1800"/>
              <a:buNone/>
              <a:defRPr>
                <a:solidFill>
                  <a:srgbClr val="1F1C51"/>
                </a:solidFill>
              </a:defRPr>
            </a:lvl1pPr>
            <a:lvl2pPr lvl="1">
              <a:lnSpc>
                <a:spcPct val="100000"/>
              </a:lnSpc>
              <a:spcBef>
                <a:spcPts val="0"/>
              </a:spcBef>
              <a:spcAft>
                <a:spcPts val="0"/>
              </a:spcAft>
              <a:buClr>
                <a:srgbClr val="1F1C51"/>
              </a:buClr>
              <a:buSzPts val="2800"/>
              <a:buNone/>
              <a:defRPr sz="2800">
                <a:solidFill>
                  <a:srgbClr val="1F1C51"/>
                </a:solidFill>
              </a:defRPr>
            </a:lvl2pPr>
            <a:lvl3pPr lvl="2">
              <a:lnSpc>
                <a:spcPct val="100000"/>
              </a:lnSpc>
              <a:spcBef>
                <a:spcPts val="0"/>
              </a:spcBef>
              <a:spcAft>
                <a:spcPts val="0"/>
              </a:spcAft>
              <a:buClr>
                <a:srgbClr val="1F1C51"/>
              </a:buClr>
              <a:buSzPts val="2800"/>
              <a:buNone/>
              <a:defRPr sz="2800">
                <a:solidFill>
                  <a:srgbClr val="1F1C51"/>
                </a:solidFill>
              </a:defRPr>
            </a:lvl3pPr>
            <a:lvl4pPr lvl="3">
              <a:lnSpc>
                <a:spcPct val="100000"/>
              </a:lnSpc>
              <a:spcBef>
                <a:spcPts val="0"/>
              </a:spcBef>
              <a:spcAft>
                <a:spcPts val="0"/>
              </a:spcAft>
              <a:buClr>
                <a:srgbClr val="1F1C51"/>
              </a:buClr>
              <a:buSzPts val="2800"/>
              <a:buNone/>
              <a:defRPr sz="2800">
                <a:solidFill>
                  <a:srgbClr val="1F1C51"/>
                </a:solidFill>
              </a:defRPr>
            </a:lvl4pPr>
            <a:lvl5pPr lvl="4">
              <a:lnSpc>
                <a:spcPct val="100000"/>
              </a:lnSpc>
              <a:spcBef>
                <a:spcPts val="0"/>
              </a:spcBef>
              <a:spcAft>
                <a:spcPts val="0"/>
              </a:spcAft>
              <a:buClr>
                <a:srgbClr val="1F1C51"/>
              </a:buClr>
              <a:buSzPts val="2800"/>
              <a:buNone/>
              <a:defRPr sz="2800">
                <a:solidFill>
                  <a:srgbClr val="1F1C51"/>
                </a:solidFill>
              </a:defRPr>
            </a:lvl5pPr>
            <a:lvl6pPr lvl="5">
              <a:lnSpc>
                <a:spcPct val="100000"/>
              </a:lnSpc>
              <a:spcBef>
                <a:spcPts val="0"/>
              </a:spcBef>
              <a:spcAft>
                <a:spcPts val="0"/>
              </a:spcAft>
              <a:buClr>
                <a:srgbClr val="1F1C51"/>
              </a:buClr>
              <a:buSzPts val="2800"/>
              <a:buNone/>
              <a:defRPr sz="2800">
                <a:solidFill>
                  <a:srgbClr val="1F1C51"/>
                </a:solidFill>
              </a:defRPr>
            </a:lvl6pPr>
            <a:lvl7pPr lvl="6">
              <a:lnSpc>
                <a:spcPct val="100000"/>
              </a:lnSpc>
              <a:spcBef>
                <a:spcPts val="0"/>
              </a:spcBef>
              <a:spcAft>
                <a:spcPts val="0"/>
              </a:spcAft>
              <a:buClr>
                <a:srgbClr val="1F1C51"/>
              </a:buClr>
              <a:buSzPts val="2800"/>
              <a:buNone/>
              <a:defRPr sz="2800">
                <a:solidFill>
                  <a:srgbClr val="1F1C51"/>
                </a:solidFill>
              </a:defRPr>
            </a:lvl7pPr>
            <a:lvl8pPr lvl="7">
              <a:lnSpc>
                <a:spcPct val="100000"/>
              </a:lnSpc>
              <a:spcBef>
                <a:spcPts val="0"/>
              </a:spcBef>
              <a:spcAft>
                <a:spcPts val="0"/>
              </a:spcAft>
              <a:buClr>
                <a:srgbClr val="1F1C51"/>
              </a:buClr>
              <a:buSzPts val="2800"/>
              <a:buNone/>
              <a:defRPr sz="2800">
                <a:solidFill>
                  <a:srgbClr val="1F1C51"/>
                </a:solidFill>
              </a:defRPr>
            </a:lvl8pPr>
            <a:lvl9pPr lvl="8">
              <a:lnSpc>
                <a:spcPct val="100000"/>
              </a:lnSpc>
              <a:spcBef>
                <a:spcPts val="0"/>
              </a:spcBef>
              <a:spcAft>
                <a:spcPts val="0"/>
              </a:spcAft>
              <a:buClr>
                <a:srgbClr val="1F1C51"/>
              </a:buClr>
              <a:buSzPts val="2800"/>
              <a:buNone/>
              <a:defRPr sz="2800">
                <a:solidFill>
                  <a:srgbClr val="1F1C5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rgbClr val="8BE3FF"/>
            </a:gs>
            <a:gs pos="100000">
              <a:srgbClr val="ACFFD9"/>
            </a:gs>
          </a:gsLst>
          <a:lin ang="5400012" scaled="0"/>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3"/>
          <p:cNvSpPr txBox="1">
            <a:spLocks noGrp="1"/>
          </p:cNvSpPr>
          <p:nvPr>
            <p:ph type="subTitle" idx="1"/>
          </p:nvPr>
        </p:nvSpPr>
        <p:spPr>
          <a:xfrm>
            <a:off x="876325" y="3087550"/>
            <a:ext cx="2977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800"/>
              <a:buNone/>
              <a:defRPr>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 name="Google Shape;14;p3"/>
          <p:cNvSpPr txBox="1">
            <a:spLocks noGrp="1"/>
          </p:cNvSpPr>
          <p:nvPr>
            <p:ph type="title" idx="2" hasCustomPrompt="1"/>
          </p:nvPr>
        </p:nvSpPr>
        <p:spPr>
          <a:xfrm>
            <a:off x="876325" y="792425"/>
            <a:ext cx="2657700" cy="792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cxnSp>
        <p:nvCxnSpPr>
          <p:cNvPr id="28" name="Google Shape;28;p7"/>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29" name="Google Shape;29;p7"/>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626625" y="1404600"/>
            <a:ext cx="2785200" cy="3179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42900">
              <a:spcBef>
                <a:spcPts val="1600"/>
              </a:spcBef>
              <a:spcAft>
                <a:spcPts val="0"/>
              </a:spcAft>
              <a:buSzPts val="1800"/>
              <a:buChar char="○"/>
              <a:defRPr sz="1800"/>
            </a:lvl2pPr>
            <a:lvl3pPr marL="1371600" lvl="2" indent="-342900">
              <a:spcBef>
                <a:spcPts val="1600"/>
              </a:spcBef>
              <a:spcAft>
                <a:spcPts val="0"/>
              </a:spcAft>
              <a:buSzPts val="1800"/>
              <a:buChar char="■"/>
              <a:defRPr sz="1800"/>
            </a:lvl3pPr>
            <a:lvl4pPr marL="1828800" lvl="3" indent="-342900">
              <a:spcBef>
                <a:spcPts val="1600"/>
              </a:spcBef>
              <a:spcAft>
                <a:spcPts val="0"/>
              </a:spcAft>
              <a:buSzPts val="1800"/>
              <a:buChar char="●"/>
              <a:defRPr sz="1800"/>
            </a:lvl4pPr>
            <a:lvl5pPr marL="2286000" lvl="4" indent="-342900">
              <a:spcBef>
                <a:spcPts val="1600"/>
              </a:spcBef>
              <a:spcAft>
                <a:spcPts val="0"/>
              </a:spcAft>
              <a:buSzPts val="1800"/>
              <a:buChar char="○"/>
              <a:defRPr sz="1800"/>
            </a:lvl5pPr>
            <a:lvl6pPr marL="2743200" lvl="5" indent="-342900">
              <a:spcBef>
                <a:spcPts val="1600"/>
              </a:spcBef>
              <a:spcAft>
                <a:spcPts val="0"/>
              </a:spcAft>
              <a:buSzPts val="1800"/>
              <a:buChar char="■"/>
              <a:defRPr sz="1800"/>
            </a:lvl6pPr>
            <a:lvl7pPr marL="3200400" lvl="6" indent="-342900">
              <a:spcBef>
                <a:spcPts val="1600"/>
              </a:spcBef>
              <a:spcAft>
                <a:spcPts val="0"/>
              </a:spcAft>
              <a:buSzPts val="1800"/>
              <a:buChar char="●"/>
              <a:defRPr sz="1800"/>
            </a:lvl7pPr>
            <a:lvl8pPr marL="3657600" lvl="7" indent="-342900">
              <a:spcBef>
                <a:spcPts val="1600"/>
              </a:spcBef>
              <a:spcAft>
                <a:spcPts val="0"/>
              </a:spcAft>
              <a:buSzPts val="1800"/>
              <a:buChar char="○"/>
              <a:defRPr sz="1800"/>
            </a:lvl8pPr>
            <a:lvl9pPr marL="4114800" lvl="8" indent="-342900">
              <a:spcBef>
                <a:spcPts val="1600"/>
              </a:spcBef>
              <a:spcAft>
                <a:spcPts val="1600"/>
              </a:spcAft>
              <a:buSzPts val="1800"/>
              <a:buChar char="■"/>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TITLE_1">
    <p:bg>
      <p:bgPr>
        <a:gradFill>
          <a:gsLst>
            <a:gs pos="0">
              <a:srgbClr val="8BE3FF"/>
            </a:gs>
            <a:gs pos="100000">
              <a:srgbClr val="ACFFD9"/>
            </a:gs>
          </a:gsLst>
          <a:lin ang="5400012" scaled="0"/>
        </a:gradFill>
        <a:effectLst/>
      </p:bgPr>
    </p:bg>
    <p:spTree>
      <p:nvGrpSpPr>
        <p:cNvPr id="1" name="Shape 45"/>
        <p:cNvGrpSpPr/>
        <p:nvPr/>
      </p:nvGrpSpPr>
      <p:grpSpPr>
        <a:xfrm>
          <a:off x="0" y="0"/>
          <a:ext cx="0" cy="0"/>
          <a:chOff x="0" y="0"/>
          <a:chExt cx="0" cy="0"/>
        </a:xfrm>
      </p:grpSpPr>
      <p:sp>
        <p:nvSpPr>
          <p:cNvPr id="46" name="Google Shape;46;p13"/>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7" name="Google Shape;47;p13"/>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48" name="Google Shape;48;p13"/>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9" name="Google Shape;49;p13"/>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0" name="Google Shape;50;p13"/>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1" name="Google Shape;51;p13"/>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2" name="Google Shape;52;p13"/>
          <p:cNvSpPr txBox="1">
            <a:spLocks noGrp="1"/>
          </p:cNvSpPr>
          <p:nvPr>
            <p:ph type="title" idx="6" hasCustomPrompt="1"/>
          </p:nvPr>
        </p:nvSpPr>
        <p:spPr>
          <a:xfrm>
            <a:off x="3377303" y="739713"/>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3" name="Google Shape;53;p13"/>
          <p:cNvSpPr txBox="1">
            <a:spLocks noGrp="1"/>
          </p:cNvSpPr>
          <p:nvPr>
            <p:ph type="title" idx="7" hasCustomPrompt="1"/>
          </p:nvPr>
        </p:nvSpPr>
        <p:spPr>
          <a:xfrm>
            <a:off x="3377303" y="217665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4" name="Google Shape;54;p13"/>
          <p:cNvSpPr txBox="1">
            <a:spLocks noGrp="1"/>
          </p:cNvSpPr>
          <p:nvPr>
            <p:ph type="title" idx="8" hasCustomPrompt="1"/>
          </p:nvPr>
        </p:nvSpPr>
        <p:spPr>
          <a:xfrm>
            <a:off x="3377303" y="361360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5" name="Google Shape;55;p13"/>
          <p:cNvSpPr txBox="1">
            <a:spLocks noGrp="1"/>
          </p:cNvSpPr>
          <p:nvPr>
            <p:ph type="title" idx="9" hasCustomPrompt="1"/>
          </p:nvPr>
        </p:nvSpPr>
        <p:spPr>
          <a:xfrm>
            <a:off x="4574503" y="739713"/>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6" name="Google Shape;56;p13"/>
          <p:cNvSpPr txBox="1">
            <a:spLocks noGrp="1"/>
          </p:cNvSpPr>
          <p:nvPr>
            <p:ph type="title" idx="13" hasCustomPrompt="1"/>
          </p:nvPr>
        </p:nvSpPr>
        <p:spPr>
          <a:xfrm>
            <a:off x="4574503" y="217665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7" name="Google Shape;57;p13"/>
          <p:cNvSpPr txBox="1">
            <a:spLocks noGrp="1"/>
          </p:cNvSpPr>
          <p:nvPr>
            <p:ph type="title" idx="14" hasCustomPrompt="1"/>
          </p:nvPr>
        </p:nvSpPr>
        <p:spPr>
          <a:xfrm>
            <a:off x="4574503" y="361360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 name="Google Shape;58;p13"/>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9" name="Google Shape;59;p13"/>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0" name="Google Shape;60;p13"/>
          <p:cNvSpPr txBox="1">
            <a:spLocks noGrp="1"/>
          </p:cNvSpPr>
          <p:nvPr>
            <p:ph type="ctrTitle" idx="17"/>
          </p:nvPr>
        </p:nvSpPr>
        <p:spPr>
          <a:xfrm>
            <a:off x="5842903" y="20550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1" name="Google Shape;61;p13"/>
          <p:cNvSpPr txBox="1">
            <a:spLocks noGrp="1"/>
          </p:cNvSpPr>
          <p:nvPr>
            <p:ph type="subTitle" idx="18"/>
          </p:nvPr>
        </p:nvSpPr>
        <p:spPr>
          <a:xfrm>
            <a:off x="5842903" y="24533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2" name="Google Shape;62;p13"/>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3" name="Google Shape;63;p13"/>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p:cSld name="ONE_COLUMN_TEXT_1">
    <p:spTree>
      <p:nvGrpSpPr>
        <p:cNvPr id="1" name="Shape 64"/>
        <p:cNvGrpSpPr/>
        <p:nvPr/>
      </p:nvGrpSpPr>
      <p:grpSpPr>
        <a:xfrm>
          <a:off x="0" y="0"/>
          <a:ext cx="0" cy="0"/>
          <a:chOff x="0" y="0"/>
          <a:chExt cx="0" cy="0"/>
        </a:xfrm>
      </p:grpSpPr>
      <p:cxnSp>
        <p:nvCxnSpPr>
          <p:cNvPr id="65" name="Google Shape;65;p14"/>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6" name="Google Shape;66;p1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14"/>
          <p:cNvSpPr txBox="1">
            <a:spLocks noGrp="1"/>
          </p:cNvSpPr>
          <p:nvPr>
            <p:ph type="body" idx="1"/>
          </p:nvPr>
        </p:nvSpPr>
        <p:spPr>
          <a:xfrm>
            <a:off x="5267775" y="2040625"/>
            <a:ext cx="2785200" cy="17895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wo Columns 1">
  <p:cSld name="ONE_COLUMN_TEXT_1_1_1_2">
    <p:spTree>
      <p:nvGrpSpPr>
        <p:cNvPr id="1" name="Shape 89"/>
        <p:cNvGrpSpPr/>
        <p:nvPr/>
      </p:nvGrpSpPr>
      <p:grpSpPr>
        <a:xfrm>
          <a:off x="0" y="0"/>
          <a:ext cx="0" cy="0"/>
          <a:chOff x="0" y="0"/>
          <a:chExt cx="0" cy="0"/>
        </a:xfrm>
      </p:grpSpPr>
      <p:cxnSp>
        <p:nvCxnSpPr>
          <p:cNvPr id="90" name="Google Shape;90;p18"/>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91" name="Google Shape;91;p1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2" name="Google Shape;92;p18"/>
          <p:cNvSpPr txBox="1">
            <a:spLocks noGrp="1"/>
          </p:cNvSpPr>
          <p:nvPr>
            <p:ph type="body" idx="1"/>
          </p:nvPr>
        </p:nvSpPr>
        <p:spPr>
          <a:xfrm>
            <a:off x="4933300" y="18799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3" name="Google Shape;93;p18"/>
          <p:cNvSpPr txBox="1">
            <a:spLocks noGrp="1"/>
          </p:cNvSpPr>
          <p:nvPr>
            <p:ph type="title" idx="2"/>
          </p:nvPr>
        </p:nvSpPr>
        <p:spPr>
          <a:xfrm>
            <a:off x="4933300" y="15085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4" name="Google Shape;94;p18"/>
          <p:cNvSpPr txBox="1">
            <a:spLocks noGrp="1"/>
          </p:cNvSpPr>
          <p:nvPr>
            <p:ph type="body" idx="3"/>
          </p:nvPr>
        </p:nvSpPr>
        <p:spPr>
          <a:xfrm>
            <a:off x="4933300" y="35951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5" name="Google Shape;95;p18"/>
          <p:cNvSpPr txBox="1">
            <a:spLocks noGrp="1"/>
          </p:cNvSpPr>
          <p:nvPr>
            <p:ph type="title" idx="4"/>
          </p:nvPr>
        </p:nvSpPr>
        <p:spPr>
          <a:xfrm>
            <a:off x="4933300" y="32237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Viga"/>
              <a:buNone/>
              <a:defRPr sz="2800">
                <a:solidFill>
                  <a:schemeClr val="lt2"/>
                </a:solidFill>
                <a:latin typeface="Viga"/>
                <a:ea typeface="Viga"/>
                <a:cs typeface="Viga"/>
                <a:sym typeface="Vi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lt2"/>
              </a:buClr>
              <a:buSzPts val="1800"/>
              <a:buFont typeface="DM Sans"/>
              <a:buChar char="●"/>
              <a:defRPr sz="1800">
                <a:solidFill>
                  <a:schemeClr val="lt2"/>
                </a:solidFill>
                <a:latin typeface="DM Sans"/>
                <a:ea typeface="DM Sans"/>
                <a:cs typeface="DM Sans"/>
                <a:sym typeface="DM Sans"/>
              </a:defRPr>
            </a:lvl1pPr>
            <a:lvl2pPr marL="914400" lvl="1"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2pPr>
            <a:lvl3pPr marL="1371600" lvl="2"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3pPr>
            <a:lvl4pPr marL="1828800" lvl="3"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4pPr>
            <a:lvl5pPr marL="2286000" lvl="4"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5pPr>
            <a:lvl6pPr marL="2743200" lvl="5"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6pPr>
            <a:lvl7pPr marL="3200400" lvl="6"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7pPr>
            <a:lvl8pPr marL="3657600" lvl="7"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8pPr>
            <a:lvl9pPr marL="4114800" lvl="8" indent="-317500" rtl="0">
              <a:lnSpc>
                <a:spcPct val="100000"/>
              </a:lnSpc>
              <a:spcBef>
                <a:spcPts val="1600"/>
              </a:spcBef>
              <a:spcAft>
                <a:spcPts val="1600"/>
              </a:spcAft>
              <a:buClr>
                <a:schemeClr val="lt2"/>
              </a:buClr>
              <a:buSzPts val="1400"/>
              <a:buFont typeface="DM Sans"/>
              <a:buChar char="■"/>
              <a:defRPr>
                <a:solidFill>
                  <a:schemeClr val="lt2"/>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59" r:id="rId5"/>
    <p:sldLayoutId id="2147483660" r:id="rId6"/>
    <p:sldLayoutId id="214748366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p:nvPr/>
        </p:nvSpPr>
        <p:spPr>
          <a:xfrm rot="-7509504">
            <a:off x="5455916" y="207622"/>
            <a:ext cx="5179224" cy="5732711"/>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9"/>
          <p:cNvSpPr txBox="1">
            <a:spLocks noGrp="1"/>
          </p:cNvSpPr>
          <p:nvPr>
            <p:ph type="ctrTitle"/>
          </p:nvPr>
        </p:nvSpPr>
        <p:spPr>
          <a:xfrm>
            <a:off x="4974350" y="527325"/>
            <a:ext cx="3769500" cy="291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Comp Data Security &amp; Privacy Project</a:t>
            </a:r>
            <a:endParaRPr dirty="0">
              <a:solidFill>
                <a:schemeClr val="lt2"/>
              </a:solidFill>
            </a:endParaRPr>
          </a:p>
        </p:txBody>
      </p:sp>
      <p:grpSp>
        <p:nvGrpSpPr>
          <p:cNvPr id="161" name="Google Shape;161;p29"/>
          <p:cNvGrpSpPr/>
          <p:nvPr/>
        </p:nvGrpSpPr>
        <p:grpSpPr>
          <a:xfrm>
            <a:off x="196269" y="-35131"/>
            <a:ext cx="4117010" cy="5284424"/>
            <a:chOff x="196269" y="-35131"/>
            <a:chExt cx="4117010" cy="5284424"/>
          </a:xfrm>
        </p:grpSpPr>
        <p:grpSp>
          <p:nvGrpSpPr>
            <p:cNvPr id="162" name="Google Shape;162;p29"/>
            <p:cNvGrpSpPr/>
            <p:nvPr/>
          </p:nvGrpSpPr>
          <p:grpSpPr>
            <a:xfrm>
              <a:off x="196269" y="-35131"/>
              <a:ext cx="4117010" cy="4393434"/>
              <a:chOff x="43869" y="-35131"/>
              <a:chExt cx="4117010" cy="4393434"/>
            </a:xfrm>
          </p:grpSpPr>
          <p:sp>
            <p:nvSpPr>
              <p:cNvPr id="163" name="Google Shape;163;p29"/>
              <p:cNvSpPr/>
              <p:nvPr/>
            </p:nvSpPr>
            <p:spPr>
              <a:xfrm>
                <a:off x="3778000" y="1055743"/>
                <a:ext cx="227152" cy="225698"/>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29"/>
              <p:cNvGrpSpPr/>
              <p:nvPr/>
            </p:nvGrpSpPr>
            <p:grpSpPr>
              <a:xfrm>
                <a:off x="43869" y="-35131"/>
                <a:ext cx="4117010" cy="4393434"/>
                <a:chOff x="-6861500" y="-774675"/>
                <a:chExt cx="4221275" cy="4504700"/>
              </a:xfrm>
            </p:grpSpPr>
            <p:sp>
              <p:nvSpPr>
                <p:cNvPr id="165" name="Google Shape;165;p29"/>
                <p:cNvSpPr/>
                <p:nvPr/>
              </p:nvSpPr>
              <p:spPr>
                <a:xfrm>
                  <a:off x="-5567850" y="2977775"/>
                  <a:ext cx="2509100" cy="191100"/>
                </a:xfrm>
                <a:custGeom>
                  <a:avLst/>
                  <a:gdLst/>
                  <a:ahLst/>
                  <a:cxnLst/>
                  <a:rect l="l" t="t" r="r" b="b"/>
                  <a:pathLst>
                    <a:path w="100364" h="7644" extrusionOk="0">
                      <a:moveTo>
                        <a:pt x="7924" y="0"/>
                      </a:moveTo>
                      <a:lnTo>
                        <a:pt x="1" y="7643"/>
                      </a:lnTo>
                      <a:lnTo>
                        <a:pt x="100364" y="7643"/>
                      </a:lnTo>
                      <a:lnTo>
                        <a:pt x="924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5576575" y="2971225"/>
                  <a:ext cx="2526575" cy="204150"/>
                </a:xfrm>
                <a:custGeom>
                  <a:avLst/>
                  <a:gdLst/>
                  <a:ahLst/>
                  <a:cxnLst/>
                  <a:rect l="l" t="t" r="r" b="b"/>
                  <a:pathLst>
                    <a:path w="101063" h="8166" extrusionOk="0">
                      <a:moveTo>
                        <a:pt x="92685" y="523"/>
                      </a:moveTo>
                      <a:lnTo>
                        <a:pt x="100069" y="7645"/>
                      </a:lnTo>
                      <a:lnTo>
                        <a:pt x="994" y="7645"/>
                      </a:lnTo>
                      <a:lnTo>
                        <a:pt x="8378" y="523"/>
                      </a:lnTo>
                      <a:close/>
                      <a:moveTo>
                        <a:pt x="8273" y="1"/>
                      </a:moveTo>
                      <a:cubicBezTo>
                        <a:pt x="8206" y="1"/>
                        <a:pt x="8141" y="27"/>
                        <a:pt x="8092" y="75"/>
                      </a:cubicBezTo>
                      <a:lnTo>
                        <a:pt x="170" y="7718"/>
                      </a:lnTo>
                      <a:cubicBezTo>
                        <a:pt x="0" y="7881"/>
                        <a:pt x="115" y="8166"/>
                        <a:pt x="350" y="8166"/>
                      </a:cubicBezTo>
                      <a:lnTo>
                        <a:pt x="100713" y="8166"/>
                      </a:lnTo>
                      <a:cubicBezTo>
                        <a:pt x="100948" y="8166"/>
                        <a:pt x="101063" y="7880"/>
                        <a:pt x="100893" y="7718"/>
                      </a:cubicBezTo>
                      <a:lnTo>
                        <a:pt x="92971" y="75"/>
                      </a:lnTo>
                      <a:cubicBezTo>
                        <a:pt x="92922" y="27"/>
                        <a:pt x="92857" y="1"/>
                        <a:pt x="9279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5367125" y="2980250"/>
                  <a:ext cx="2029575" cy="142450"/>
                </a:xfrm>
                <a:custGeom>
                  <a:avLst/>
                  <a:gdLst/>
                  <a:ahLst/>
                  <a:cxnLst/>
                  <a:rect l="l" t="t" r="r" b="b"/>
                  <a:pathLst>
                    <a:path w="81183" h="5698" extrusionOk="0">
                      <a:moveTo>
                        <a:pt x="40592" y="0"/>
                      </a:moveTo>
                      <a:cubicBezTo>
                        <a:pt x="18173" y="0"/>
                        <a:pt x="0" y="1276"/>
                        <a:pt x="0" y="2849"/>
                      </a:cubicBezTo>
                      <a:cubicBezTo>
                        <a:pt x="0" y="4421"/>
                        <a:pt x="18173" y="5698"/>
                        <a:pt x="40592" y="5698"/>
                      </a:cubicBezTo>
                      <a:cubicBezTo>
                        <a:pt x="63009" y="5698"/>
                        <a:pt x="81183" y="4423"/>
                        <a:pt x="81183" y="2849"/>
                      </a:cubicBezTo>
                      <a:cubicBezTo>
                        <a:pt x="81183" y="1276"/>
                        <a:pt x="63009" y="0"/>
                        <a:pt x="4059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5567850" y="3168850"/>
                  <a:ext cx="2509100" cy="177150"/>
                </a:xfrm>
                <a:custGeom>
                  <a:avLst/>
                  <a:gdLst/>
                  <a:ahLst/>
                  <a:cxnLst/>
                  <a:rect l="l" t="t" r="r" b="b"/>
                  <a:pathLst>
                    <a:path w="100364" h="7086" extrusionOk="0">
                      <a:moveTo>
                        <a:pt x="1" y="0"/>
                      </a:moveTo>
                      <a:lnTo>
                        <a:pt x="1" y="7085"/>
                      </a:lnTo>
                      <a:lnTo>
                        <a:pt x="100364" y="7085"/>
                      </a:lnTo>
                      <a:lnTo>
                        <a:pt x="100364"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5574350" y="3162350"/>
                  <a:ext cx="2522125" cy="190150"/>
                </a:xfrm>
                <a:custGeom>
                  <a:avLst/>
                  <a:gdLst/>
                  <a:ahLst/>
                  <a:cxnLst/>
                  <a:rect l="l" t="t" r="r" b="b"/>
                  <a:pathLst>
                    <a:path w="100885" h="7606" extrusionOk="0">
                      <a:moveTo>
                        <a:pt x="100364" y="521"/>
                      </a:moveTo>
                      <a:lnTo>
                        <a:pt x="100364" y="7085"/>
                      </a:lnTo>
                      <a:lnTo>
                        <a:pt x="521" y="7085"/>
                      </a:lnTo>
                      <a:lnTo>
                        <a:pt x="521" y="521"/>
                      </a:lnTo>
                      <a:close/>
                      <a:moveTo>
                        <a:pt x="261" y="0"/>
                      </a:moveTo>
                      <a:cubicBezTo>
                        <a:pt x="117" y="0"/>
                        <a:pt x="1" y="116"/>
                        <a:pt x="1" y="260"/>
                      </a:cubicBezTo>
                      <a:lnTo>
                        <a:pt x="1" y="7345"/>
                      </a:lnTo>
                      <a:cubicBezTo>
                        <a:pt x="1" y="7488"/>
                        <a:pt x="117" y="7606"/>
                        <a:pt x="261" y="7606"/>
                      </a:cubicBezTo>
                      <a:lnTo>
                        <a:pt x="100624" y="7606"/>
                      </a:lnTo>
                      <a:cubicBezTo>
                        <a:pt x="100768" y="7606"/>
                        <a:pt x="100884" y="7488"/>
                        <a:pt x="100884" y="7345"/>
                      </a:cubicBezTo>
                      <a:lnTo>
                        <a:pt x="100884" y="260"/>
                      </a:lnTo>
                      <a:cubicBezTo>
                        <a:pt x="100884" y="116"/>
                        <a:pt x="100768" y="0"/>
                        <a:pt x="1006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a:off x="-5745350" y="3345975"/>
                  <a:ext cx="2864125" cy="191100"/>
                </a:xfrm>
                <a:custGeom>
                  <a:avLst/>
                  <a:gdLst/>
                  <a:ahLst/>
                  <a:cxnLst/>
                  <a:rect l="l" t="t" r="r" b="b"/>
                  <a:pathLst>
                    <a:path w="114565" h="7644" extrusionOk="0">
                      <a:moveTo>
                        <a:pt x="7101" y="0"/>
                      </a:moveTo>
                      <a:lnTo>
                        <a:pt x="0" y="7644"/>
                      </a:lnTo>
                      <a:lnTo>
                        <a:pt x="114565" y="7644"/>
                      </a:lnTo>
                      <a:lnTo>
                        <a:pt x="1074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a:off x="-5753975" y="3339475"/>
                  <a:ext cx="2881375" cy="204100"/>
                </a:xfrm>
                <a:custGeom>
                  <a:avLst/>
                  <a:gdLst/>
                  <a:ahLst/>
                  <a:cxnLst/>
                  <a:rect l="l" t="t" r="r" b="b"/>
                  <a:pathLst>
                    <a:path w="115255" h="8164" extrusionOk="0">
                      <a:moveTo>
                        <a:pt x="107696" y="521"/>
                      </a:moveTo>
                      <a:lnTo>
                        <a:pt x="114313" y="7643"/>
                      </a:lnTo>
                      <a:lnTo>
                        <a:pt x="943" y="7643"/>
                      </a:lnTo>
                      <a:lnTo>
                        <a:pt x="7559" y="521"/>
                      </a:lnTo>
                      <a:close/>
                      <a:moveTo>
                        <a:pt x="7446" y="0"/>
                      </a:moveTo>
                      <a:cubicBezTo>
                        <a:pt x="7373" y="0"/>
                        <a:pt x="7304" y="30"/>
                        <a:pt x="7255" y="84"/>
                      </a:cubicBezTo>
                      <a:lnTo>
                        <a:pt x="155" y="7727"/>
                      </a:lnTo>
                      <a:cubicBezTo>
                        <a:pt x="0" y="7893"/>
                        <a:pt x="119" y="8164"/>
                        <a:pt x="345" y="8164"/>
                      </a:cubicBezTo>
                      <a:lnTo>
                        <a:pt x="114910" y="8164"/>
                      </a:lnTo>
                      <a:cubicBezTo>
                        <a:pt x="115136" y="8164"/>
                        <a:pt x="115255" y="7894"/>
                        <a:pt x="115100" y="7727"/>
                      </a:cubicBezTo>
                      <a:lnTo>
                        <a:pt x="108000" y="84"/>
                      </a:lnTo>
                      <a:cubicBezTo>
                        <a:pt x="107951" y="30"/>
                        <a:pt x="107882" y="0"/>
                        <a:pt x="10780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a:off x="-5744850" y="3537050"/>
                  <a:ext cx="2863125" cy="186475"/>
                </a:xfrm>
                <a:custGeom>
                  <a:avLst/>
                  <a:gdLst/>
                  <a:ahLst/>
                  <a:cxnLst/>
                  <a:rect l="l" t="t" r="r" b="b"/>
                  <a:pathLst>
                    <a:path w="114525" h="7459" extrusionOk="0">
                      <a:moveTo>
                        <a:pt x="1" y="1"/>
                      </a:moveTo>
                      <a:lnTo>
                        <a:pt x="1" y="7459"/>
                      </a:lnTo>
                      <a:lnTo>
                        <a:pt x="114524" y="7459"/>
                      </a:lnTo>
                      <a:lnTo>
                        <a:pt x="1145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5751350" y="3530550"/>
                  <a:ext cx="2876125" cy="199475"/>
                </a:xfrm>
                <a:custGeom>
                  <a:avLst/>
                  <a:gdLst/>
                  <a:ahLst/>
                  <a:cxnLst/>
                  <a:rect l="l" t="t" r="r" b="b"/>
                  <a:pathLst>
                    <a:path w="115045" h="7979" extrusionOk="0">
                      <a:moveTo>
                        <a:pt x="114524" y="521"/>
                      </a:moveTo>
                      <a:lnTo>
                        <a:pt x="114524" y="7458"/>
                      </a:lnTo>
                      <a:lnTo>
                        <a:pt x="521" y="7458"/>
                      </a:lnTo>
                      <a:lnTo>
                        <a:pt x="521" y="521"/>
                      </a:lnTo>
                      <a:close/>
                      <a:moveTo>
                        <a:pt x="261" y="0"/>
                      </a:moveTo>
                      <a:cubicBezTo>
                        <a:pt x="117" y="0"/>
                        <a:pt x="1" y="116"/>
                        <a:pt x="1" y="261"/>
                      </a:cubicBezTo>
                      <a:lnTo>
                        <a:pt x="1" y="7719"/>
                      </a:lnTo>
                      <a:cubicBezTo>
                        <a:pt x="1" y="7861"/>
                        <a:pt x="117" y="7979"/>
                        <a:pt x="261" y="7979"/>
                      </a:cubicBezTo>
                      <a:lnTo>
                        <a:pt x="114784" y="7979"/>
                      </a:lnTo>
                      <a:cubicBezTo>
                        <a:pt x="114928" y="7979"/>
                        <a:pt x="115044" y="7861"/>
                        <a:pt x="115044" y="7719"/>
                      </a:cubicBezTo>
                      <a:lnTo>
                        <a:pt x="115044" y="261"/>
                      </a:lnTo>
                      <a:cubicBezTo>
                        <a:pt x="115044" y="116"/>
                        <a:pt x="114928" y="0"/>
                        <a:pt x="11478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4347575" y="-413325"/>
                  <a:ext cx="466400" cy="1692575"/>
                </a:xfrm>
                <a:custGeom>
                  <a:avLst/>
                  <a:gdLst/>
                  <a:ahLst/>
                  <a:cxnLst/>
                  <a:rect l="l" t="t" r="r" b="b"/>
                  <a:pathLst>
                    <a:path w="18656" h="67703" extrusionOk="0">
                      <a:moveTo>
                        <a:pt x="18135" y="0"/>
                      </a:moveTo>
                      <a:lnTo>
                        <a:pt x="18135" y="19792"/>
                      </a:lnTo>
                      <a:lnTo>
                        <a:pt x="0" y="19792"/>
                      </a:lnTo>
                      <a:lnTo>
                        <a:pt x="0" y="67703"/>
                      </a:lnTo>
                      <a:lnTo>
                        <a:pt x="521" y="67703"/>
                      </a:lnTo>
                      <a:lnTo>
                        <a:pt x="521" y="20313"/>
                      </a:lnTo>
                      <a:lnTo>
                        <a:pt x="18655" y="20313"/>
                      </a:lnTo>
                      <a:lnTo>
                        <a:pt x="18655"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p:nvPr/>
              </p:nvSpPr>
              <p:spPr>
                <a:xfrm>
                  <a:off x="-6823850" y="1135200"/>
                  <a:ext cx="2414425" cy="330175"/>
                </a:xfrm>
                <a:custGeom>
                  <a:avLst/>
                  <a:gdLst/>
                  <a:ahLst/>
                  <a:cxnLst/>
                  <a:rect l="l" t="t" r="r" b="b"/>
                  <a:pathLst>
                    <a:path w="96577" h="13207" extrusionOk="0">
                      <a:moveTo>
                        <a:pt x="1" y="1"/>
                      </a:moveTo>
                      <a:lnTo>
                        <a:pt x="1" y="521"/>
                      </a:lnTo>
                      <a:lnTo>
                        <a:pt x="16928" y="521"/>
                      </a:lnTo>
                      <a:lnTo>
                        <a:pt x="16928" y="13207"/>
                      </a:lnTo>
                      <a:lnTo>
                        <a:pt x="96576" y="13207"/>
                      </a:lnTo>
                      <a:lnTo>
                        <a:pt x="96576" y="12686"/>
                      </a:lnTo>
                      <a:lnTo>
                        <a:pt x="17449" y="12686"/>
                      </a:lnTo>
                      <a:lnTo>
                        <a:pt x="1744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5009350" y="-730475"/>
                  <a:ext cx="330175" cy="1698300"/>
                </a:xfrm>
                <a:custGeom>
                  <a:avLst/>
                  <a:gdLst/>
                  <a:ahLst/>
                  <a:cxnLst/>
                  <a:rect l="l" t="t" r="r" b="b"/>
                  <a:pathLst>
                    <a:path w="13207" h="67932" extrusionOk="0">
                      <a:moveTo>
                        <a:pt x="10232" y="1"/>
                      </a:moveTo>
                      <a:lnTo>
                        <a:pt x="10232" y="17747"/>
                      </a:lnTo>
                      <a:lnTo>
                        <a:pt x="1" y="17747"/>
                      </a:lnTo>
                      <a:lnTo>
                        <a:pt x="1" y="29725"/>
                      </a:lnTo>
                      <a:lnTo>
                        <a:pt x="12686" y="29725"/>
                      </a:lnTo>
                      <a:lnTo>
                        <a:pt x="12686" y="67931"/>
                      </a:lnTo>
                      <a:lnTo>
                        <a:pt x="13207" y="67931"/>
                      </a:lnTo>
                      <a:lnTo>
                        <a:pt x="13207" y="29204"/>
                      </a:lnTo>
                      <a:lnTo>
                        <a:pt x="522" y="29204"/>
                      </a:lnTo>
                      <a:lnTo>
                        <a:pt x="522" y="18267"/>
                      </a:lnTo>
                      <a:lnTo>
                        <a:pt x="10752" y="18267"/>
                      </a:lnTo>
                      <a:lnTo>
                        <a:pt x="10752"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3352000" y="-327750"/>
                  <a:ext cx="323675" cy="927275"/>
                </a:xfrm>
                <a:custGeom>
                  <a:avLst/>
                  <a:gdLst/>
                  <a:ahLst/>
                  <a:cxnLst/>
                  <a:rect l="l" t="t" r="r" b="b"/>
                  <a:pathLst>
                    <a:path w="12947" h="37091" extrusionOk="0">
                      <a:moveTo>
                        <a:pt x="6957" y="1"/>
                      </a:moveTo>
                      <a:lnTo>
                        <a:pt x="6957" y="11049"/>
                      </a:lnTo>
                      <a:lnTo>
                        <a:pt x="0" y="11049"/>
                      </a:lnTo>
                      <a:lnTo>
                        <a:pt x="0" y="37090"/>
                      </a:lnTo>
                      <a:lnTo>
                        <a:pt x="521" y="37090"/>
                      </a:lnTo>
                      <a:lnTo>
                        <a:pt x="521" y="11569"/>
                      </a:lnTo>
                      <a:lnTo>
                        <a:pt x="7477" y="11569"/>
                      </a:lnTo>
                      <a:lnTo>
                        <a:pt x="7477" y="521"/>
                      </a:lnTo>
                      <a:lnTo>
                        <a:pt x="12947" y="521"/>
                      </a:lnTo>
                      <a:lnTo>
                        <a:pt x="12947"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6721550" y="603225"/>
                  <a:ext cx="910525" cy="309700"/>
                </a:xfrm>
                <a:custGeom>
                  <a:avLst/>
                  <a:gdLst/>
                  <a:ahLst/>
                  <a:cxnLst/>
                  <a:rect l="l" t="t" r="r" b="b"/>
                  <a:pathLst>
                    <a:path w="36421" h="12388" extrusionOk="0">
                      <a:moveTo>
                        <a:pt x="0" y="0"/>
                      </a:moveTo>
                      <a:lnTo>
                        <a:pt x="0" y="521"/>
                      </a:lnTo>
                      <a:lnTo>
                        <a:pt x="21020" y="521"/>
                      </a:lnTo>
                      <a:lnTo>
                        <a:pt x="21020" y="12388"/>
                      </a:lnTo>
                      <a:lnTo>
                        <a:pt x="36421" y="12388"/>
                      </a:lnTo>
                      <a:lnTo>
                        <a:pt x="36421" y="11867"/>
                      </a:lnTo>
                      <a:lnTo>
                        <a:pt x="21540" y="11867"/>
                      </a:lnTo>
                      <a:lnTo>
                        <a:pt x="21540"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6138425" y="2512600"/>
                  <a:ext cx="681750" cy="569200"/>
                </a:xfrm>
                <a:custGeom>
                  <a:avLst/>
                  <a:gdLst/>
                  <a:ahLst/>
                  <a:cxnLst/>
                  <a:rect l="l" t="t" r="r" b="b"/>
                  <a:pathLst>
                    <a:path w="27270" h="22768" extrusionOk="0">
                      <a:moveTo>
                        <a:pt x="26750" y="1"/>
                      </a:moveTo>
                      <a:lnTo>
                        <a:pt x="26750" y="10379"/>
                      </a:lnTo>
                      <a:lnTo>
                        <a:pt x="19792" y="10379"/>
                      </a:lnTo>
                      <a:lnTo>
                        <a:pt x="19792" y="22247"/>
                      </a:lnTo>
                      <a:lnTo>
                        <a:pt x="1" y="22247"/>
                      </a:lnTo>
                      <a:lnTo>
                        <a:pt x="1" y="22768"/>
                      </a:lnTo>
                      <a:lnTo>
                        <a:pt x="20313" y="22768"/>
                      </a:lnTo>
                      <a:lnTo>
                        <a:pt x="20313" y="10900"/>
                      </a:lnTo>
                      <a:lnTo>
                        <a:pt x="27269" y="10900"/>
                      </a:lnTo>
                      <a:lnTo>
                        <a:pt x="2726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3556625" y="2553500"/>
                  <a:ext cx="865900" cy="405525"/>
                </a:xfrm>
                <a:custGeom>
                  <a:avLst/>
                  <a:gdLst/>
                  <a:ahLst/>
                  <a:cxnLst/>
                  <a:rect l="l" t="t" r="r" b="b"/>
                  <a:pathLst>
                    <a:path w="34636" h="16221" extrusionOk="0">
                      <a:moveTo>
                        <a:pt x="1" y="0"/>
                      </a:moveTo>
                      <a:lnTo>
                        <a:pt x="1" y="11310"/>
                      </a:lnTo>
                      <a:lnTo>
                        <a:pt x="16481" y="11310"/>
                      </a:lnTo>
                      <a:lnTo>
                        <a:pt x="16481" y="6809"/>
                      </a:lnTo>
                      <a:lnTo>
                        <a:pt x="20462" y="6809"/>
                      </a:lnTo>
                      <a:lnTo>
                        <a:pt x="20462" y="16220"/>
                      </a:lnTo>
                      <a:lnTo>
                        <a:pt x="34636" y="16220"/>
                      </a:lnTo>
                      <a:lnTo>
                        <a:pt x="34636" y="15700"/>
                      </a:lnTo>
                      <a:lnTo>
                        <a:pt x="20983" y="15700"/>
                      </a:lnTo>
                      <a:lnTo>
                        <a:pt x="20983" y="6289"/>
                      </a:lnTo>
                      <a:lnTo>
                        <a:pt x="15960" y="6289"/>
                      </a:lnTo>
                      <a:lnTo>
                        <a:pt x="15960" y="10790"/>
                      </a:lnTo>
                      <a:lnTo>
                        <a:pt x="521" y="10790"/>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3919200"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6" y="2335"/>
                        <a:pt x="1260" y="2335"/>
                      </a:cubicBezTo>
                      <a:cubicBezTo>
                        <a:pt x="1411" y="2335"/>
                        <a:pt x="1562" y="2306"/>
                        <a:pt x="1707" y="2246"/>
                      </a:cubicBezTo>
                      <a:cubicBezTo>
                        <a:pt x="2143"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3926225" y="-449025"/>
                  <a:ext cx="74225" cy="71400"/>
                </a:xfrm>
                <a:custGeom>
                  <a:avLst/>
                  <a:gdLst/>
                  <a:ahLst/>
                  <a:cxnLst/>
                  <a:rect l="l" t="t" r="r" b="b"/>
                  <a:pathLst>
                    <a:path w="2969" h="2856" extrusionOk="0">
                      <a:moveTo>
                        <a:pt x="1541" y="521"/>
                      </a:moveTo>
                      <a:lnTo>
                        <a:pt x="1541" y="523"/>
                      </a:lnTo>
                      <a:cubicBezTo>
                        <a:pt x="2042" y="523"/>
                        <a:pt x="2448" y="928"/>
                        <a:pt x="2448" y="1428"/>
                      </a:cubicBezTo>
                      <a:cubicBezTo>
                        <a:pt x="2448" y="1795"/>
                        <a:pt x="2228" y="2126"/>
                        <a:pt x="1888" y="2266"/>
                      </a:cubicBezTo>
                      <a:cubicBezTo>
                        <a:pt x="1776" y="2313"/>
                        <a:pt x="1658" y="2335"/>
                        <a:pt x="1541" y="2335"/>
                      </a:cubicBezTo>
                      <a:cubicBezTo>
                        <a:pt x="1305" y="2335"/>
                        <a:pt x="1072" y="2243"/>
                        <a:pt x="899" y="2070"/>
                      </a:cubicBezTo>
                      <a:cubicBezTo>
                        <a:pt x="640" y="1811"/>
                        <a:pt x="563" y="1420"/>
                        <a:pt x="703" y="1081"/>
                      </a:cubicBezTo>
                      <a:cubicBezTo>
                        <a:pt x="843" y="743"/>
                        <a:pt x="1174" y="521"/>
                        <a:pt x="1541" y="521"/>
                      </a:cubicBezTo>
                      <a:close/>
                      <a:moveTo>
                        <a:pt x="1541" y="1"/>
                      </a:moveTo>
                      <a:cubicBezTo>
                        <a:pt x="1169" y="1"/>
                        <a:pt x="804" y="146"/>
                        <a:pt x="531" y="418"/>
                      </a:cubicBezTo>
                      <a:cubicBezTo>
                        <a:pt x="123" y="828"/>
                        <a:pt x="1" y="1442"/>
                        <a:pt x="222" y="1974"/>
                      </a:cubicBezTo>
                      <a:cubicBezTo>
                        <a:pt x="443" y="2508"/>
                        <a:pt x="963" y="2856"/>
                        <a:pt x="1541" y="2856"/>
                      </a:cubicBezTo>
                      <a:cubicBezTo>
                        <a:pt x="2329" y="2855"/>
                        <a:pt x="2967" y="2217"/>
                        <a:pt x="2969" y="1428"/>
                      </a:cubicBezTo>
                      <a:cubicBezTo>
                        <a:pt x="2969" y="851"/>
                        <a:pt x="2621" y="330"/>
                        <a:pt x="2087" y="110"/>
                      </a:cubicBezTo>
                      <a:cubicBezTo>
                        <a:pt x="1910"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778350" y="-768150"/>
                  <a:ext cx="60675" cy="58400"/>
                </a:xfrm>
                <a:custGeom>
                  <a:avLst/>
                  <a:gdLst/>
                  <a:ahLst/>
                  <a:cxnLst/>
                  <a:rect l="l" t="t" r="r" b="b"/>
                  <a:pathLst>
                    <a:path w="2427" h="2336" extrusionOk="0">
                      <a:moveTo>
                        <a:pt x="1259" y="0"/>
                      </a:moveTo>
                      <a:cubicBezTo>
                        <a:pt x="787" y="0"/>
                        <a:pt x="361" y="285"/>
                        <a:pt x="180" y="721"/>
                      </a:cubicBezTo>
                      <a:cubicBezTo>
                        <a:pt x="0" y="1157"/>
                        <a:pt x="99" y="1659"/>
                        <a:pt x="434" y="1993"/>
                      </a:cubicBezTo>
                      <a:cubicBezTo>
                        <a:pt x="657" y="2217"/>
                        <a:pt x="955" y="2335"/>
                        <a:pt x="1259" y="2335"/>
                      </a:cubicBezTo>
                      <a:cubicBezTo>
                        <a:pt x="1410" y="2335"/>
                        <a:pt x="1561" y="2306"/>
                        <a:pt x="1706" y="2247"/>
                      </a:cubicBezTo>
                      <a:cubicBezTo>
                        <a:pt x="2142" y="2066"/>
                        <a:pt x="2427" y="1640"/>
                        <a:pt x="2427" y="1168"/>
                      </a:cubicBezTo>
                      <a:cubicBezTo>
                        <a:pt x="2427" y="523"/>
                        <a:pt x="1904"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785375" y="-774675"/>
                  <a:ext cx="74225" cy="71425"/>
                </a:xfrm>
                <a:custGeom>
                  <a:avLst/>
                  <a:gdLst/>
                  <a:ahLst/>
                  <a:cxnLst/>
                  <a:rect l="l" t="t" r="r" b="b"/>
                  <a:pathLst>
                    <a:path w="2969" h="2857" extrusionOk="0">
                      <a:moveTo>
                        <a:pt x="1540" y="522"/>
                      </a:moveTo>
                      <a:cubicBezTo>
                        <a:pt x="2040" y="522"/>
                        <a:pt x="2447" y="927"/>
                        <a:pt x="2447" y="1429"/>
                      </a:cubicBezTo>
                      <a:cubicBezTo>
                        <a:pt x="2447" y="1796"/>
                        <a:pt x="2226" y="2126"/>
                        <a:pt x="1887" y="2267"/>
                      </a:cubicBezTo>
                      <a:cubicBezTo>
                        <a:pt x="1775" y="2313"/>
                        <a:pt x="1657" y="2336"/>
                        <a:pt x="1540" y="2336"/>
                      </a:cubicBezTo>
                      <a:cubicBezTo>
                        <a:pt x="1304" y="2336"/>
                        <a:pt x="1072" y="2244"/>
                        <a:pt x="899" y="2070"/>
                      </a:cubicBezTo>
                      <a:cubicBezTo>
                        <a:pt x="639" y="1811"/>
                        <a:pt x="562" y="1420"/>
                        <a:pt x="702" y="1081"/>
                      </a:cubicBezTo>
                      <a:cubicBezTo>
                        <a:pt x="843" y="742"/>
                        <a:pt x="1173" y="522"/>
                        <a:pt x="1540" y="522"/>
                      </a:cubicBezTo>
                      <a:close/>
                      <a:moveTo>
                        <a:pt x="1540" y="1"/>
                      </a:moveTo>
                      <a:cubicBezTo>
                        <a:pt x="1168" y="1"/>
                        <a:pt x="803" y="146"/>
                        <a:pt x="530" y="419"/>
                      </a:cubicBezTo>
                      <a:cubicBezTo>
                        <a:pt x="122" y="827"/>
                        <a:pt x="0" y="1442"/>
                        <a:pt x="220" y="1975"/>
                      </a:cubicBezTo>
                      <a:cubicBezTo>
                        <a:pt x="442" y="2509"/>
                        <a:pt x="963" y="2856"/>
                        <a:pt x="1540" y="2856"/>
                      </a:cubicBezTo>
                      <a:cubicBezTo>
                        <a:pt x="2329" y="2856"/>
                        <a:pt x="2967" y="2217"/>
                        <a:pt x="2968" y="1429"/>
                      </a:cubicBezTo>
                      <a:cubicBezTo>
                        <a:pt x="2968" y="851"/>
                        <a:pt x="2621" y="330"/>
                        <a:pt x="2086" y="110"/>
                      </a:cubicBezTo>
                      <a:cubicBezTo>
                        <a:pt x="1909"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5627475" y="-498225"/>
                  <a:ext cx="60700" cy="58425"/>
                </a:xfrm>
                <a:custGeom>
                  <a:avLst/>
                  <a:gdLst/>
                  <a:ahLst/>
                  <a:cxnLst/>
                  <a:rect l="l" t="t" r="r" b="b"/>
                  <a:pathLst>
                    <a:path w="2428" h="2337" extrusionOk="0">
                      <a:moveTo>
                        <a:pt x="1260" y="1"/>
                      </a:moveTo>
                      <a:cubicBezTo>
                        <a:pt x="788" y="1"/>
                        <a:pt x="361" y="286"/>
                        <a:pt x="181" y="721"/>
                      </a:cubicBezTo>
                      <a:cubicBezTo>
                        <a:pt x="1" y="1157"/>
                        <a:pt x="100" y="1660"/>
                        <a:pt x="434" y="1994"/>
                      </a:cubicBezTo>
                      <a:cubicBezTo>
                        <a:pt x="657" y="2218"/>
                        <a:pt x="956" y="2336"/>
                        <a:pt x="1260" y="2336"/>
                      </a:cubicBezTo>
                      <a:cubicBezTo>
                        <a:pt x="1411" y="2336"/>
                        <a:pt x="1562" y="2307"/>
                        <a:pt x="1707" y="2247"/>
                      </a:cubicBezTo>
                      <a:cubicBezTo>
                        <a:pt x="2143" y="2067"/>
                        <a:pt x="2427" y="1641"/>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6753025" y="580550"/>
                  <a:ext cx="60675" cy="58375"/>
                </a:xfrm>
                <a:custGeom>
                  <a:avLst/>
                  <a:gdLst/>
                  <a:ahLst/>
                  <a:cxnLst/>
                  <a:rect l="l" t="t" r="r" b="b"/>
                  <a:pathLst>
                    <a:path w="2427" h="2335" extrusionOk="0">
                      <a:moveTo>
                        <a:pt x="1259" y="0"/>
                      </a:moveTo>
                      <a:cubicBezTo>
                        <a:pt x="787" y="0"/>
                        <a:pt x="362" y="285"/>
                        <a:pt x="182" y="721"/>
                      </a:cubicBezTo>
                      <a:cubicBezTo>
                        <a:pt x="0" y="1157"/>
                        <a:pt x="101" y="1659"/>
                        <a:pt x="435" y="1992"/>
                      </a:cubicBezTo>
                      <a:cubicBezTo>
                        <a:pt x="657" y="2216"/>
                        <a:pt x="956" y="2335"/>
                        <a:pt x="1260" y="2335"/>
                      </a:cubicBezTo>
                      <a:cubicBezTo>
                        <a:pt x="1410" y="2335"/>
                        <a:pt x="1562" y="2306"/>
                        <a:pt x="1706" y="2245"/>
                      </a:cubicBezTo>
                      <a:cubicBezTo>
                        <a:pt x="2142" y="2065"/>
                        <a:pt x="2427" y="1640"/>
                        <a:pt x="2427" y="1168"/>
                      </a:cubicBezTo>
                      <a:cubicBezTo>
                        <a:pt x="2427" y="522"/>
                        <a:pt x="1905"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6760050" y="574025"/>
                  <a:ext cx="74225" cy="71425"/>
                </a:xfrm>
                <a:custGeom>
                  <a:avLst/>
                  <a:gdLst/>
                  <a:ahLst/>
                  <a:cxnLst/>
                  <a:rect l="l" t="t" r="r" b="b"/>
                  <a:pathLst>
                    <a:path w="2969" h="2857" extrusionOk="0">
                      <a:moveTo>
                        <a:pt x="1540" y="522"/>
                      </a:moveTo>
                      <a:cubicBezTo>
                        <a:pt x="2042" y="522"/>
                        <a:pt x="2447" y="927"/>
                        <a:pt x="2447" y="1429"/>
                      </a:cubicBezTo>
                      <a:cubicBezTo>
                        <a:pt x="2447" y="1796"/>
                        <a:pt x="2227" y="2126"/>
                        <a:pt x="1888" y="2267"/>
                      </a:cubicBezTo>
                      <a:cubicBezTo>
                        <a:pt x="1776" y="2313"/>
                        <a:pt x="1658" y="2336"/>
                        <a:pt x="1541" y="2336"/>
                      </a:cubicBezTo>
                      <a:cubicBezTo>
                        <a:pt x="1305" y="2336"/>
                        <a:pt x="1073" y="2243"/>
                        <a:pt x="899" y="2069"/>
                      </a:cubicBezTo>
                      <a:cubicBezTo>
                        <a:pt x="639" y="1810"/>
                        <a:pt x="562" y="1420"/>
                        <a:pt x="702" y="1081"/>
                      </a:cubicBezTo>
                      <a:cubicBezTo>
                        <a:pt x="843" y="742"/>
                        <a:pt x="1173" y="522"/>
                        <a:pt x="1540" y="522"/>
                      </a:cubicBezTo>
                      <a:close/>
                      <a:moveTo>
                        <a:pt x="1542" y="1"/>
                      </a:moveTo>
                      <a:cubicBezTo>
                        <a:pt x="1170" y="1"/>
                        <a:pt x="804" y="146"/>
                        <a:pt x="530" y="419"/>
                      </a:cubicBezTo>
                      <a:cubicBezTo>
                        <a:pt x="122" y="827"/>
                        <a:pt x="0" y="1441"/>
                        <a:pt x="222" y="1975"/>
                      </a:cubicBezTo>
                      <a:cubicBezTo>
                        <a:pt x="442" y="2509"/>
                        <a:pt x="963" y="2856"/>
                        <a:pt x="1540" y="2856"/>
                      </a:cubicBezTo>
                      <a:cubicBezTo>
                        <a:pt x="2329" y="2855"/>
                        <a:pt x="2967" y="2217"/>
                        <a:pt x="2968" y="1429"/>
                      </a:cubicBezTo>
                      <a:cubicBezTo>
                        <a:pt x="2968" y="851"/>
                        <a:pt x="2621" y="330"/>
                        <a:pt x="2086" y="109"/>
                      </a:cubicBezTo>
                      <a:cubicBezTo>
                        <a:pt x="1910"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6854475" y="1111650"/>
                  <a:ext cx="60675" cy="58400"/>
                </a:xfrm>
                <a:custGeom>
                  <a:avLst/>
                  <a:gdLst/>
                  <a:ahLst/>
                  <a:cxnLst/>
                  <a:rect l="l" t="t" r="r" b="b"/>
                  <a:pathLst>
                    <a:path w="2427" h="2336" extrusionOk="0">
                      <a:moveTo>
                        <a:pt x="1260" y="0"/>
                      </a:moveTo>
                      <a:cubicBezTo>
                        <a:pt x="787" y="0"/>
                        <a:pt x="362" y="285"/>
                        <a:pt x="181" y="721"/>
                      </a:cubicBezTo>
                      <a:cubicBezTo>
                        <a:pt x="0" y="1157"/>
                        <a:pt x="101" y="1659"/>
                        <a:pt x="434" y="1994"/>
                      </a:cubicBezTo>
                      <a:cubicBezTo>
                        <a:pt x="658" y="2217"/>
                        <a:pt x="957" y="2335"/>
                        <a:pt x="1261" y="2335"/>
                      </a:cubicBezTo>
                      <a:cubicBezTo>
                        <a:pt x="1411" y="2335"/>
                        <a:pt x="1562" y="2306"/>
                        <a:pt x="1706" y="2247"/>
                      </a:cubicBezTo>
                      <a:cubicBezTo>
                        <a:pt x="2142" y="2066"/>
                        <a:pt x="2427" y="1640"/>
                        <a:pt x="2427" y="1168"/>
                      </a:cubicBezTo>
                      <a:cubicBezTo>
                        <a:pt x="2427" y="522"/>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6861500" y="1105125"/>
                  <a:ext cx="74250" cy="71425"/>
                </a:xfrm>
                <a:custGeom>
                  <a:avLst/>
                  <a:gdLst/>
                  <a:ahLst/>
                  <a:cxnLst/>
                  <a:rect l="l" t="t" r="r" b="b"/>
                  <a:pathLst>
                    <a:path w="2970" h="2857" extrusionOk="0">
                      <a:moveTo>
                        <a:pt x="1541" y="521"/>
                      </a:moveTo>
                      <a:cubicBezTo>
                        <a:pt x="2042" y="521"/>
                        <a:pt x="2448" y="927"/>
                        <a:pt x="2448" y="1429"/>
                      </a:cubicBezTo>
                      <a:cubicBezTo>
                        <a:pt x="2448" y="1796"/>
                        <a:pt x="2227" y="2126"/>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1" y="0"/>
                      </a:moveTo>
                      <a:cubicBezTo>
                        <a:pt x="1170" y="0"/>
                        <a:pt x="805" y="145"/>
                        <a:pt x="532" y="419"/>
                      </a:cubicBezTo>
                      <a:cubicBezTo>
                        <a:pt x="123" y="827"/>
                        <a:pt x="0" y="1441"/>
                        <a:pt x="222" y="1975"/>
                      </a:cubicBezTo>
                      <a:cubicBezTo>
                        <a:pt x="442" y="2508"/>
                        <a:pt x="963" y="2856"/>
                        <a:pt x="1541" y="2856"/>
                      </a:cubicBezTo>
                      <a:cubicBezTo>
                        <a:pt x="2329" y="2855"/>
                        <a:pt x="2967" y="2217"/>
                        <a:pt x="2968" y="1429"/>
                      </a:cubicBezTo>
                      <a:cubicBezTo>
                        <a:pt x="2970" y="851"/>
                        <a:pt x="2621" y="330"/>
                        <a:pt x="2088" y="109"/>
                      </a:cubicBezTo>
                      <a:cubicBezTo>
                        <a:pt x="1911" y="36"/>
                        <a:pt x="1725" y="0"/>
                        <a:pt x="154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6167350" y="3040500"/>
                  <a:ext cx="60675" cy="58400"/>
                </a:xfrm>
                <a:custGeom>
                  <a:avLst/>
                  <a:gdLst/>
                  <a:ahLst/>
                  <a:cxnLst/>
                  <a:rect l="l" t="t" r="r" b="b"/>
                  <a:pathLst>
                    <a:path w="2427" h="2336" extrusionOk="0">
                      <a:moveTo>
                        <a:pt x="1260" y="0"/>
                      </a:moveTo>
                      <a:cubicBezTo>
                        <a:pt x="787" y="0"/>
                        <a:pt x="362" y="285"/>
                        <a:pt x="182" y="721"/>
                      </a:cubicBezTo>
                      <a:cubicBezTo>
                        <a:pt x="0" y="1158"/>
                        <a:pt x="101" y="1659"/>
                        <a:pt x="435" y="1993"/>
                      </a:cubicBezTo>
                      <a:cubicBezTo>
                        <a:pt x="658" y="2217"/>
                        <a:pt x="956" y="2335"/>
                        <a:pt x="1260" y="2335"/>
                      </a:cubicBezTo>
                      <a:cubicBezTo>
                        <a:pt x="1410" y="2335"/>
                        <a:pt x="1562" y="2306"/>
                        <a:pt x="1706" y="2246"/>
                      </a:cubicBezTo>
                      <a:cubicBezTo>
                        <a:pt x="2142"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6174375" y="3034000"/>
                  <a:ext cx="74225" cy="71425"/>
                </a:xfrm>
                <a:custGeom>
                  <a:avLst/>
                  <a:gdLst/>
                  <a:ahLst/>
                  <a:cxnLst/>
                  <a:rect l="l" t="t" r="r" b="b"/>
                  <a:pathLst>
                    <a:path w="2969" h="2857" extrusionOk="0">
                      <a:moveTo>
                        <a:pt x="1541" y="521"/>
                      </a:moveTo>
                      <a:cubicBezTo>
                        <a:pt x="2042" y="522"/>
                        <a:pt x="2448" y="927"/>
                        <a:pt x="2448" y="1427"/>
                      </a:cubicBezTo>
                      <a:cubicBezTo>
                        <a:pt x="2448" y="1794"/>
                        <a:pt x="2227" y="2125"/>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2" y="1"/>
                      </a:moveTo>
                      <a:cubicBezTo>
                        <a:pt x="1170" y="1"/>
                        <a:pt x="804" y="146"/>
                        <a:pt x="531" y="419"/>
                      </a:cubicBezTo>
                      <a:cubicBezTo>
                        <a:pt x="123" y="827"/>
                        <a:pt x="0" y="1441"/>
                        <a:pt x="222" y="1975"/>
                      </a:cubicBezTo>
                      <a:cubicBezTo>
                        <a:pt x="442" y="2508"/>
                        <a:pt x="963" y="2856"/>
                        <a:pt x="1541" y="2856"/>
                      </a:cubicBezTo>
                      <a:cubicBezTo>
                        <a:pt x="2329" y="2855"/>
                        <a:pt x="2968" y="2216"/>
                        <a:pt x="2968" y="1427"/>
                      </a:cubicBezTo>
                      <a:cubicBezTo>
                        <a:pt x="2968" y="850"/>
                        <a:pt x="2621" y="329"/>
                        <a:pt x="2087" y="109"/>
                      </a:cubicBezTo>
                      <a:cubicBezTo>
                        <a:pt x="1911"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2707425" y="2917525"/>
                  <a:ext cx="60700" cy="58400"/>
                </a:xfrm>
                <a:custGeom>
                  <a:avLst/>
                  <a:gdLst/>
                  <a:ahLst/>
                  <a:cxnLst/>
                  <a:rect l="l" t="t" r="r" b="b"/>
                  <a:pathLst>
                    <a:path w="2428" h="2336" extrusionOk="0">
                      <a:moveTo>
                        <a:pt x="1260" y="1"/>
                      </a:moveTo>
                      <a:cubicBezTo>
                        <a:pt x="788" y="1"/>
                        <a:pt x="362" y="285"/>
                        <a:pt x="181" y="722"/>
                      </a:cubicBezTo>
                      <a:cubicBezTo>
                        <a:pt x="1" y="1158"/>
                        <a:pt x="100" y="1659"/>
                        <a:pt x="434" y="1994"/>
                      </a:cubicBezTo>
                      <a:cubicBezTo>
                        <a:pt x="658" y="2217"/>
                        <a:pt x="956" y="2336"/>
                        <a:pt x="1260" y="2336"/>
                      </a:cubicBezTo>
                      <a:cubicBezTo>
                        <a:pt x="1410" y="2336"/>
                        <a:pt x="1562" y="2307"/>
                        <a:pt x="1707" y="2247"/>
                      </a:cubicBezTo>
                      <a:cubicBezTo>
                        <a:pt x="2143" y="2066"/>
                        <a:pt x="2427" y="1640"/>
                        <a:pt x="2427" y="1169"/>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2714450" y="2911025"/>
                  <a:ext cx="74225" cy="71400"/>
                </a:xfrm>
                <a:custGeom>
                  <a:avLst/>
                  <a:gdLst/>
                  <a:ahLst/>
                  <a:cxnLst/>
                  <a:rect l="l" t="t" r="r" b="b"/>
                  <a:pathLst>
                    <a:path w="2969" h="2856" extrusionOk="0">
                      <a:moveTo>
                        <a:pt x="1543" y="522"/>
                      </a:moveTo>
                      <a:cubicBezTo>
                        <a:pt x="2042" y="522"/>
                        <a:pt x="2448" y="928"/>
                        <a:pt x="2449" y="1429"/>
                      </a:cubicBezTo>
                      <a:cubicBezTo>
                        <a:pt x="2448" y="1795"/>
                        <a:pt x="2228" y="2125"/>
                        <a:pt x="1889" y="2266"/>
                      </a:cubicBezTo>
                      <a:cubicBezTo>
                        <a:pt x="1777" y="2312"/>
                        <a:pt x="1659" y="2335"/>
                        <a:pt x="1542" y="2335"/>
                      </a:cubicBezTo>
                      <a:cubicBezTo>
                        <a:pt x="1307" y="2335"/>
                        <a:pt x="1075" y="2243"/>
                        <a:pt x="900" y="2070"/>
                      </a:cubicBezTo>
                      <a:cubicBezTo>
                        <a:pt x="641" y="1810"/>
                        <a:pt x="564" y="1421"/>
                        <a:pt x="703" y="1083"/>
                      </a:cubicBezTo>
                      <a:cubicBezTo>
                        <a:pt x="844" y="744"/>
                        <a:pt x="1174" y="522"/>
                        <a:pt x="1541" y="522"/>
                      </a:cubicBezTo>
                      <a:cubicBezTo>
                        <a:pt x="1542" y="522"/>
                        <a:pt x="1543" y="522"/>
                        <a:pt x="1543" y="522"/>
                      </a:cubicBezTo>
                      <a:close/>
                      <a:moveTo>
                        <a:pt x="1541" y="1"/>
                      </a:moveTo>
                      <a:cubicBezTo>
                        <a:pt x="1170" y="1"/>
                        <a:pt x="805" y="145"/>
                        <a:pt x="531" y="419"/>
                      </a:cubicBezTo>
                      <a:cubicBezTo>
                        <a:pt x="123" y="827"/>
                        <a:pt x="1" y="1441"/>
                        <a:pt x="222" y="1974"/>
                      </a:cubicBezTo>
                      <a:cubicBezTo>
                        <a:pt x="443" y="2508"/>
                        <a:pt x="963" y="2855"/>
                        <a:pt x="1541" y="2855"/>
                      </a:cubicBezTo>
                      <a:cubicBezTo>
                        <a:pt x="2328" y="2855"/>
                        <a:pt x="2967" y="2216"/>
                        <a:pt x="2969" y="1429"/>
                      </a:cubicBezTo>
                      <a:cubicBezTo>
                        <a:pt x="2969" y="851"/>
                        <a:pt x="2621" y="331"/>
                        <a:pt x="2087" y="109"/>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3040900" y="-351250"/>
                  <a:ext cx="60700" cy="58400"/>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3047925" y="-357750"/>
                  <a:ext cx="74225" cy="71450"/>
                </a:xfrm>
                <a:custGeom>
                  <a:avLst/>
                  <a:gdLst/>
                  <a:ahLst/>
                  <a:cxnLst/>
                  <a:rect l="l" t="t" r="r" b="b"/>
                  <a:pathLst>
                    <a:path w="2969" h="2858" extrusionOk="0">
                      <a:moveTo>
                        <a:pt x="1541" y="521"/>
                      </a:moveTo>
                      <a:cubicBezTo>
                        <a:pt x="2041" y="522"/>
                        <a:pt x="2447" y="928"/>
                        <a:pt x="2448" y="1428"/>
                      </a:cubicBezTo>
                      <a:cubicBezTo>
                        <a:pt x="2448" y="1795"/>
                        <a:pt x="2226" y="2127"/>
                        <a:pt x="1887" y="2267"/>
                      </a:cubicBezTo>
                      <a:cubicBezTo>
                        <a:pt x="1775" y="2314"/>
                        <a:pt x="1658" y="2336"/>
                        <a:pt x="1541" y="2336"/>
                      </a:cubicBezTo>
                      <a:cubicBezTo>
                        <a:pt x="1305" y="2336"/>
                        <a:pt x="1073" y="2244"/>
                        <a:pt x="899" y="2070"/>
                      </a:cubicBezTo>
                      <a:cubicBezTo>
                        <a:pt x="640" y="1811"/>
                        <a:pt x="562" y="1421"/>
                        <a:pt x="703" y="1082"/>
                      </a:cubicBezTo>
                      <a:cubicBezTo>
                        <a:pt x="842" y="743"/>
                        <a:pt x="1174" y="521"/>
                        <a:pt x="1541" y="521"/>
                      </a:cubicBezTo>
                      <a:close/>
                      <a:moveTo>
                        <a:pt x="1540" y="1"/>
                      </a:moveTo>
                      <a:cubicBezTo>
                        <a:pt x="1169" y="1"/>
                        <a:pt x="804" y="146"/>
                        <a:pt x="531" y="419"/>
                      </a:cubicBezTo>
                      <a:cubicBezTo>
                        <a:pt x="123" y="828"/>
                        <a:pt x="1" y="1441"/>
                        <a:pt x="221" y="1976"/>
                      </a:cubicBezTo>
                      <a:cubicBezTo>
                        <a:pt x="442" y="2508"/>
                        <a:pt x="963" y="2857"/>
                        <a:pt x="1541" y="2857"/>
                      </a:cubicBezTo>
                      <a:cubicBezTo>
                        <a:pt x="2328" y="2856"/>
                        <a:pt x="2967" y="2216"/>
                        <a:pt x="2968" y="1428"/>
                      </a:cubicBezTo>
                      <a:cubicBezTo>
                        <a:pt x="2968" y="851"/>
                        <a:pt x="2620" y="330"/>
                        <a:pt x="2087" y="110"/>
                      </a:cubicBezTo>
                      <a:cubicBezTo>
                        <a:pt x="1910"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4837450" y="2516525"/>
                  <a:ext cx="992800" cy="523425"/>
                </a:xfrm>
                <a:custGeom>
                  <a:avLst/>
                  <a:gdLst/>
                  <a:ahLst/>
                  <a:cxnLst/>
                  <a:rect l="l" t="t" r="r" b="b"/>
                  <a:pathLst>
                    <a:path w="39712" h="20937" extrusionOk="0">
                      <a:moveTo>
                        <a:pt x="4582" y="1"/>
                      </a:moveTo>
                      <a:lnTo>
                        <a:pt x="4582" y="10156"/>
                      </a:lnTo>
                      <a:cubicBezTo>
                        <a:pt x="4582" y="13469"/>
                        <a:pt x="3439" y="16685"/>
                        <a:pt x="1338" y="19282"/>
                      </a:cubicBezTo>
                      <a:lnTo>
                        <a:pt x="0" y="20936"/>
                      </a:lnTo>
                      <a:lnTo>
                        <a:pt x="39712" y="20936"/>
                      </a:lnTo>
                      <a:lnTo>
                        <a:pt x="38374" y="19282"/>
                      </a:lnTo>
                      <a:cubicBezTo>
                        <a:pt x="36273" y="16685"/>
                        <a:pt x="35130" y="13469"/>
                        <a:pt x="35130" y="10156"/>
                      </a:cubicBezTo>
                      <a:lnTo>
                        <a:pt x="351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4845950" y="2510025"/>
                  <a:ext cx="1009825" cy="536425"/>
                </a:xfrm>
                <a:custGeom>
                  <a:avLst/>
                  <a:gdLst/>
                  <a:ahLst/>
                  <a:cxnLst/>
                  <a:rect l="l" t="t" r="r" b="b"/>
                  <a:pathLst>
                    <a:path w="40393" h="21457" extrusionOk="0">
                      <a:moveTo>
                        <a:pt x="35209" y="521"/>
                      </a:moveTo>
                      <a:lnTo>
                        <a:pt x="35209" y="10414"/>
                      </a:lnTo>
                      <a:cubicBezTo>
                        <a:pt x="35209" y="13773"/>
                        <a:pt x="36383" y="17073"/>
                        <a:pt x="38512" y="19707"/>
                      </a:cubicBezTo>
                      <a:lnTo>
                        <a:pt x="39507" y="20936"/>
                      </a:lnTo>
                      <a:lnTo>
                        <a:pt x="885" y="20936"/>
                      </a:lnTo>
                      <a:lnTo>
                        <a:pt x="1881" y="19707"/>
                      </a:lnTo>
                      <a:cubicBezTo>
                        <a:pt x="4009" y="17073"/>
                        <a:pt x="5183" y="13773"/>
                        <a:pt x="5183" y="10414"/>
                      </a:cubicBezTo>
                      <a:lnTo>
                        <a:pt x="5183" y="521"/>
                      </a:lnTo>
                      <a:close/>
                      <a:moveTo>
                        <a:pt x="4922" y="1"/>
                      </a:moveTo>
                      <a:cubicBezTo>
                        <a:pt x="4780" y="1"/>
                        <a:pt x="4662" y="117"/>
                        <a:pt x="4663" y="261"/>
                      </a:cubicBezTo>
                      <a:lnTo>
                        <a:pt x="4663" y="10414"/>
                      </a:lnTo>
                      <a:cubicBezTo>
                        <a:pt x="4663" y="13655"/>
                        <a:pt x="3531" y="16838"/>
                        <a:pt x="1476" y="19379"/>
                      </a:cubicBezTo>
                      <a:lnTo>
                        <a:pt x="138" y="21033"/>
                      </a:lnTo>
                      <a:cubicBezTo>
                        <a:pt x="0" y="21203"/>
                        <a:pt x="121" y="21457"/>
                        <a:pt x="340" y="21457"/>
                      </a:cubicBezTo>
                      <a:lnTo>
                        <a:pt x="40052" y="21457"/>
                      </a:lnTo>
                      <a:cubicBezTo>
                        <a:pt x="40270" y="21457"/>
                        <a:pt x="40392" y="21203"/>
                        <a:pt x="40254" y="21033"/>
                      </a:cubicBezTo>
                      <a:lnTo>
                        <a:pt x="38916" y="19379"/>
                      </a:lnTo>
                      <a:cubicBezTo>
                        <a:pt x="36861" y="16838"/>
                        <a:pt x="35730" y="13655"/>
                        <a:pt x="35730" y="10414"/>
                      </a:cubicBezTo>
                      <a:lnTo>
                        <a:pt x="35730" y="261"/>
                      </a:lnTo>
                      <a:cubicBezTo>
                        <a:pt x="35730" y="117"/>
                        <a:pt x="35613" y="1"/>
                        <a:pt x="3547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4769800" y="2248925"/>
                  <a:ext cx="857475" cy="431675"/>
                </a:xfrm>
                <a:custGeom>
                  <a:avLst/>
                  <a:gdLst/>
                  <a:ahLst/>
                  <a:cxnLst/>
                  <a:rect l="l" t="t" r="r" b="b"/>
                  <a:pathLst>
                    <a:path w="34299" h="17267" extrusionOk="0">
                      <a:moveTo>
                        <a:pt x="1876" y="1"/>
                      </a:moveTo>
                      <a:lnTo>
                        <a:pt x="1876" y="10155"/>
                      </a:lnTo>
                      <a:cubicBezTo>
                        <a:pt x="1875" y="12647"/>
                        <a:pt x="1229" y="15097"/>
                        <a:pt x="1" y="17267"/>
                      </a:cubicBezTo>
                      <a:lnTo>
                        <a:pt x="34298" y="17267"/>
                      </a:lnTo>
                      <a:cubicBezTo>
                        <a:pt x="33072" y="15097"/>
                        <a:pt x="32425" y="12647"/>
                        <a:pt x="32424" y="10155"/>
                      </a:cubicBezTo>
                      <a:lnTo>
                        <a:pt x="324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5875675" y="342950"/>
                  <a:ext cx="3069250" cy="2253650"/>
                </a:xfrm>
                <a:custGeom>
                  <a:avLst/>
                  <a:gdLst/>
                  <a:ahLst/>
                  <a:cxnLst/>
                  <a:rect l="l" t="t" r="r" b="b"/>
                  <a:pathLst>
                    <a:path w="122770" h="90146" extrusionOk="0">
                      <a:moveTo>
                        <a:pt x="4815" y="0"/>
                      </a:moveTo>
                      <a:cubicBezTo>
                        <a:pt x="2156" y="0"/>
                        <a:pt x="0" y="2155"/>
                        <a:pt x="0" y="4815"/>
                      </a:cubicBezTo>
                      <a:lnTo>
                        <a:pt x="0" y="86110"/>
                      </a:lnTo>
                      <a:cubicBezTo>
                        <a:pt x="0" y="88339"/>
                        <a:pt x="1808" y="90146"/>
                        <a:pt x="4037" y="90146"/>
                      </a:cubicBezTo>
                      <a:lnTo>
                        <a:pt x="118369" y="90146"/>
                      </a:lnTo>
                      <a:cubicBezTo>
                        <a:pt x="120800" y="90146"/>
                        <a:pt x="122770" y="88177"/>
                        <a:pt x="122770" y="85746"/>
                      </a:cubicBezTo>
                      <a:lnTo>
                        <a:pt x="122770" y="5831"/>
                      </a:lnTo>
                      <a:cubicBezTo>
                        <a:pt x="122770" y="4284"/>
                        <a:pt x="122155" y="2801"/>
                        <a:pt x="121061" y="1707"/>
                      </a:cubicBezTo>
                      <a:cubicBezTo>
                        <a:pt x="119968" y="614"/>
                        <a:pt x="118486" y="0"/>
                        <a:pt x="11693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5882175" y="336425"/>
                  <a:ext cx="3082275" cy="2266675"/>
                </a:xfrm>
                <a:custGeom>
                  <a:avLst/>
                  <a:gdLst/>
                  <a:ahLst/>
                  <a:cxnLst/>
                  <a:rect l="l" t="t" r="r" b="b"/>
                  <a:pathLst>
                    <a:path w="123291" h="90667" extrusionOk="0">
                      <a:moveTo>
                        <a:pt x="118612" y="521"/>
                      </a:moveTo>
                      <a:cubicBezTo>
                        <a:pt x="120905" y="521"/>
                        <a:pt x="122770" y="2386"/>
                        <a:pt x="122770" y="4678"/>
                      </a:cubicBezTo>
                      <a:lnTo>
                        <a:pt x="122770" y="85990"/>
                      </a:lnTo>
                      <a:cubicBezTo>
                        <a:pt x="122770" y="88283"/>
                        <a:pt x="120905" y="90147"/>
                        <a:pt x="118612" y="90147"/>
                      </a:cubicBezTo>
                      <a:lnTo>
                        <a:pt x="4678" y="90147"/>
                      </a:lnTo>
                      <a:cubicBezTo>
                        <a:pt x="2385" y="90147"/>
                        <a:pt x="521" y="88283"/>
                        <a:pt x="521" y="85990"/>
                      </a:cubicBezTo>
                      <a:lnTo>
                        <a:pt x="521" y="4678"/>
                      </a:lnTo>
                      <a:cubicBezTo>
                        <a:pt x="521" y="2386"/>
                        <a:pt x="2385" y="521"/>
                        <a:pt x="4678" y="521"/>
                      </a:cubicBezTo>
                      <a:close/>
                      <a:moveTo>
                        <a:pt x="4678" y="1"/>
                      </a:moveTo>
                      <a:cubicBezTo>
                        <a:pt x="2098" y="1"/>
                        <a:pt x="0" y="2099"/>
                        <a:pt x="0" y="4678"/>
                      </a:cubicBezTo>
                      <a:lnTo>
                        <a:pt x="0" y="85990"/>
                      </a:lnTo>
                      <a:cubicBezTo>
                        <a:pt x="0" y="88570"/>
                        <a:pt x="2098" y="90667"/>
                        <a:pt x="4678" y="90667"/>
                      </a:cubicBezTo>
                      <a:lnTo>
                        <a:pt x="118612" y="90667"/>
                      </a:lnTo>
                      <a:cubicBezTo>
                        <a:pt x="121192" y="90667"/>
                        <a:pt x="123290" y="88570"/>
                        <a:pt x="123290" y="85990"/>
                      </a:cubicBezTo>
                      <a:lnTo>
                        <a:pt x="123290" y="4678"/>
                      </a:lnTo>
                      <a:cubicBezTo>
                        <a:pt x="123290" y="2099"/>
                        <a:pt x="121192" y="1"/>
                        <a:pt x="11861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5875675" y="2246300"/>
                  <a:ext cx="3069250" cy="350300"/>
                </a:xfrm>
                <a:custGeom>
                  <a:avLst/>
                  <a:gdLst/>
                  <a:ahLst/>
                  <a:cxnLst/>
                  <a:rect l="l" t="t" r="r" b="b"/>
                  <a:pathLst>
                    <a:path w="122770" h="14012" extrusionOk="0">
                      <a:moveTo>
                        <a:pt x="0" y="0"/>
                      </a:moveTo>
                      <a:lnTo>
                        <a:pt x="0" y="9540"/>
                      </a:lnTo>
                      <a:cubicBezTo>
                        <a:pt x="0" y="12009"/>
                        <a:pt x="2003" y="14012"/>
                        <a:pt x="4473" y="14012"/>
                      </a:cubicBezTo>
                      <a:lnTo>
                        <a:pt x="118438" y="14012"/>
                      </a:lnTo>
                      <a:cubicBezTo>
                        <a:pt x="120830" y="14012"/>
                        <a:pt x="122770" y="12073"/>
                        <a:pt x="122770" y="9680"/>
                      </a:cubicBezTo>
                      <a:lnTo>
                        <a:pt x="1227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5882175" y="2239775"/>
                  <a:ext cx="3082275" cy="363325"/>
                </a:xfrm>
                <a:custGeom>
                  <a:avLst/>
                  <a:gdLst/>
                  <a:ahLst/>
                  <a:cxnLst/>
                  <a:rect l="l" t="t" r="r" b="b"/>
                  <a:pathLst>
                    <a:path w="123291" h="14533" extrusionOk="0">
                      <a:moveTo>
                        <a:pt x="122770" y="522"/>
                      </a:moveTo>
                      <a:lnTo>
                        <a:pt x="122770" y="9856"/>
                      </a:lnTo>
                      <a:cubicBezTo>
                        <a:pt x="122770" y="12151"/>
                        <a:pt x="120908" y="14012"/>
                        <a:pt x="118614" y="14012"/>
                      </a:cubicBezTo>
                      <a:lnTo>
                        <a:pt x="4678" y="14012"/>
                      </a:lnTo>
                      <a:cubicBezTo>
                        <a:pt x="2385" y="14012"/>
                        <a:pt x="522" y="12147"/>
                        <a:pt x="522" y="9856"/>
                      </a:cubicBezTo>
                      <a:lnTo>
                        <a:pt x="522" y="522"/>
                      </a:lnTo>
                      <a:close/>
                      <a:moveTo>
                        <a:pt x="260" y="1"/>
                      </a:moveTo>
                      <a:cubicBezTo>
                        <a:pt x="117" y="1"/>
                        <a:pt x="0" y="117"/>
                        <a:pt x="0" y="261"/>
                      </a:cubicBezTo>
                      <a:lnTo>
                        <a:pt x="0" y="9856"/>
                      </a:lnTo>
                      <a:cubicBezTo>
                        <a:pt x="0" y="12439"/>
                        <a:pt x="2094" y="14533"/>
                        <a:pt x="4678" y="14533"/>
                      </a:cubicBezTo>
                      <a:lnTo>
                        <a:pt x="118612" y="14533"/>
                      </a:lnTo>
                      <a:cubicBezTo>
                        <a:pt x="121195" y="14533"/>
                        <a:pt x="123290" y="12439"/>
                        <a:pt x="123290" y="9856"/>
                      </a:cubicBezTo>
                      <a:lnTo>
                        <a:pt x="123290" y="261"/>
                      </a:lnTo>
                      <a:cubicBezTo>
                        <a:pt x="123290" y="117"/>
                        <a:pt x="123173" y="1"/>
                        <a:pt x="12303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5721300" y="483125"/>
                  <a:ext cx="2760500" cy="1592250"/>
                </a:xfrm>
                <a:custGeom>
                  <a:avLst/>
                  <a:gdLst/>
                  <a:ahLst/>
                  <a:cxnLst/>
                  <a:rect l="l" t="t" r="r" b="b"/>
                  <a:pathLst>
                    <a:path w="110420" h="63690" extrusionOk="0">
                      <a:moveTo>
                        <a:pt x="1" y="1"/>
                      </a:moveTo>
                      <a:lnTo>
                        <a:pt x="1" y="63689"/>
                      </a:lnTo>
                      <a:lnTo>
                        <a:pt x="110419" y="63689"/>
                      </a:lnTo>
                      <a:lnTo>
                        <a:pt x="1104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4397650" y="2421425"/>
                  <a:ext cx="113200" cy="110875"/>
                </a:xfrm>
                <a:custGeom>
                  <a:avLst/>
                  <a:gdLst/>
                  <a:ahLst/>
                  <a:cxnLst/>
                  <a:rect l="l" t="t" r="r" b="b"/>
                  <a:pathLst>
                    <a:path w="4528" h="4435" extrusionOk="0">
                      <a:moveTo>
                        <a:pt x="2263" y="0"/>
                      </a:moveTo>
                      <a:cubicBezTo>
                        <a:pt x="1014" y="0"/>
                        <a:pt x="0" y="993"/>
                        <a:pt x="0" y="2217"/>
                      </a:cubicBezTo>
                      <a:cubicBezTo>
                        <a:pt x="0" y="3442"/>
                        <a:pt x="1014" y="4435"/>
                        <a:pt x="2263" y="4435"/>
                      </a:cubicBezTo>
                      <a:cubicBezTo>
                        <a:pt x="3514" y="4435"/>
                        <a:pt x="4528" y="3442"/>
                        <a:pt x="4528" y="2217"/>
                      </a:cubicBezTo>
                      <a:cubicBezTo>
                        <a:pt x="4528" y="993"/>
                        <a:pt x="3514" y="0"/>
                        <a:pt x="2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4404175" y="2414950"/>
                  <a:ext cx="126250" cy="123850"/>
                </a:xfrm>
                <a:custGeom>
                  <a:avLst/>
                  <a:gdLst/>
                  <a:ahLst/>
                  <a:cxnLst/>
                  <a:rect l="l" t="t" r="r" b="b"/>
                  <a:pathLst>
                    <a:path w="5050" h="4954" extrusionOk="0">
                      <a:moveTo>
                        <a:pt x="2524" y="520"/>
                      </a:moveTo>
                      <a:cubicBezTo>
                        <a:pt x="3630" y="520"/>
                        <a:pt x="4529" y="1398"/>
                        <a:pt x="4529" y="2476"/>
                      </a:cubicBezTo>
                      <a:cubicBezTo>
                        <a:pt x="4529" y="3555"/>
                        <a:pt x="3630" y="4433"/>
                        <a:pt x="2524" y="4433"/>
                      </a:cubicBezTo>
                      <a:cubicBezTo>
                        <a:pt x="1420" y="4433"/>
                        <a:pt x="520" y="3554"/>
                        <a:pt x="520" y="2476"/>
                      </a:cubicBezTo>
                      <a:cubicBezTo>
                        <a:pt x="520" y="1398"/>
                        <a:pt x="1420" y="520"/>
                        <a:pt x="2524" y="520"/>
                      </a:cubicBezTo>
                      <a:close/>
                      <a:moveTo>
                        <a:pt x="2524" y="0"/>
                      </a:moveTo>
                      <a:cubicBezTo>
                        <a:pt x="1133" y="0"/>
                        <a:pt x="1" y="1111"/>
                        <a:pt x="1" y="2476"/>
                      </a:cubicBezTo>
                      <a:cubicBezTo>
                        <a:pt x="1" y="3842"/>
                        <a:pt x="1132" y="4954"/>
                        <a:pt x="2524" y="4954"/>
                      </a:cubicBezTo>
                      <a:cubicBezTo>
                        <a:pt x="3917" y="4954"/>
                        <a:pt x="5049" y="3842"/>
                        <a:pt x="5049" y="2476"/>
                      </a:cubicBezTo>
                      <a:cubicBezTo>
                        <a:pt x="5049" y="1111"/>
                        <a:pt x="3917" y="0"/>
                        <a:pt x="25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4837450" y="3039925"/>
                  <a:ext cx="993025" cy="45375"/>
                </a:xfrm>
                <a:custGeom>
                  <a:avLst/>
                  <a:gdLst/>
                  <a:ahLst/>
                  <a:cxnLst/>
                  <a:rect l="l" t="t" r="r" b="b"/>
                  <a:pathLst>
                    <a:path w="39721" h="1815" extrusionOk="0">
                      <a:moveTo>
                        <a:pt x="0" y="0"/>
                      </a:moveTo>
                      <a:lnTo>
                        <a:pt x="0" y="1814"/>
                      </a:lnTo>
                      <a:lnTo>
                        <a:pt x="39720" y="1814"/>
                      </a:lnTo>
                      <a:lnTo>
                        <a:pt x="39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4843950" y="3033400"/>
                  <a:ext cx="1006025" cy="58400"/>
                </a:xfrm>
                <a:custGeom>
                  <a:avLst/>
                  <a:gdLst/>
                  <a:ahLst/>
                  <a:cxnLst/>
                  <a:rect l="l" t="t" r="r" b="b"/>
                  <a:pathLst>
                    <a:path w="40241" h="2336" extrusionOk="0">
                      <a:moveTo>
                        <a:pt x="39720" y="522"/>
                      </a:moveTo>
                      <a:lnTo>
                        <a:pt x="39720" y="1815"/>
                      </a:lnTo>
                      <a:lnTo>
                        <a:pt x="521" y="1815"/>
                      </a:lnTo>
                      <a:lnTo>
                        <a:pt x="521" y="522"/>
                      </a:lnTo>
                      <a:close/>
                      <a:moveTo>
                        <a:pt x="260" y="1"/>
                      </a:moveTo>
                      <a:cubicBezTo>
                        <a:pt x="116" y="1"/>
                        <a:pt x="0" y="118"/>
                        <a:pt x="0" y="261"/>
                      </a:cubicBezTo>
                      <a:lnTo>
                        <a:pt x="0" y="2074"/>
                      </a:lnTo>
                      <a:cubicBezTo>
                        <a:pt x="0" y="2218"/>
                        <a:pt x="116" y="2335"/>
                        <a:pt x="260" y="2335"/>
                      </a:cubicBezTo>
                      <a:lnTo>
                        <a:pt x="39980" y="2335"/>
                      </a:lnTo>
                      <a:cubicBezTo>
                        <a:pt x="40123" y="2335"/>
                        <a:pt x="40241" y="2218"/>
                        <a:pt x="40239" y="2074"/>
                      </a:cubicBezTo>
                      <a:lnTo>
                        <a:pt x="40239" y="261"/>
                      </a:lnTo>
                      <a:cubicBezTo>
                        <a:pt x="40239" y="118"/>
                        <a:pt x="40123" y="1"/>
                        <a:pt x="3998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5245425" y="400600"/>
                  <a:ext cx="908650" cy="1986150"/>
                </a:xfrm>
                <a:custGeom>
                  <a:avLst/>
                  <a:gdLst/>
                  <a:ahLst/>
                  <a:cxnLst/>
                  <a:rect l="l" t="t" r="r" b="b"/>
                  <a:pathLst>
                    <a:path w="36346" h="79446" extrusionOk="0">
                      <a:moveTo>
                        <a:pt x="36345" y="1"/>
                      </a:moveTo>
                      <a:cubicBezTo>
                        <a:pt x="30792" y="5179"/>
                        <a:pt x="16575" y="10405"/>
                        <a:pt x="0" y="21493"/>
                      </a:cubicBezTo>
                      <a:cubicBezTo>
                        <a:pt x="0" y="21493"/>
                        <a:pt x="1035" y="58964"/>
                        <a:pt x="36345" y="79446"/>
                      </a:cubicBezTo>
                      <a:lnTo>
                        <a:pt x="36345" y="1"/>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5252000" y="394100"/>
                  <a:ext cx="921750" cy="1999150"/>
                </a:xfrm>
                <a:custGeom>
                  <a:avLst/>
                  <a:gdLst/>
                  <a:ahLst/>
                  <a:cxnLst/>
                  <a:rect l="l" t="t" r="r" b="b"/>
                  <a:pathLst>
                    <a:path w="36870" h="79966" extrusionOk="0">
                      <a:moveTo>
                        <a:pt x="36348" y="844"/>
                      </a:moveTo>
                      <a:lnTo>
                        <a:pt x="36348" y="79251"/>
                      </a:lnTo>
                      <a:cubicBezTo>
                        <a:pt x="18445" y="68725"/>
                        <a:pt x="9663" y="53734"/>
                        <a:pt x="5445" y="42973"/>
                      </a:cubicBezTo>
                      <a:cubicBezTo>
                        <a:pt x="1147" y="32011"/>
                        <a:pt x="588" y="23112"/>
                        <a:pt x="529" y="21889"/>
                      </a:cubicBezTo>
                      <a:cubicBezTo>
                        <a:pt x="8839" y="16340"/>
                        <a:pt x="16615" y="12231"/>
                        <a:pt x="22871" y="8926"/>
                      </a:cubicBezTo>
                      <a:cubicBezTo>
                        <a:pt x="28780" y="5803"/>
                        <a:pt x="33510" y="3304"/>
                        <a:pt x="36348" y="844"/>
                      </a:cubicBezTo>
                      <a:close/>
                      <a:moveTo>
                        <a:pt x="36607" y="0"/>
                      </a:moveTo>
                      <a:cubicBezTo>
                        <a:pt x="36546" y="0"/>
                        <a:pt x="36483" y="22"/>
                        <a:pt x="36431" y="71"/>
                      </a:cubicBezTo>
                      <a:cubicBezTo>
                        <a:pt x="33706" y="2612"/>
                        <a:pt x="28816" y="5195"/>
                        <a:pt x="22627" y="8466"/>
                      </a:cubicBezTo>
                      <a:cubicBezTo>
                        <a:pt x="16332" y="11792"/>
                        <a:pt x="8496" y="15933"/>
                        <a:pt x="119" y="21538"/>
                      </a:cubicBezTo>
                      <a:cubicBezTo>
                        <a:pt x="44" y="21587"/>
                        <a:pt x="0" y="21672"/>
                        <a:pt x="3" y="21762"/>
                      </a:cubicBezTo>
                      <a:cubicBezTo>
                        <a:pt x="6" y="21855"/>
                        <a:pt x="318" y="31311"/>
                        <a:pt x="4953" y="43145"/>
                      </a:cubicBezTo>
                      <a:cubicBezTo>
                        <a:pt x="9231" y="54065"/>
                        <a:pt x="18173" y="69312"/>
                        <a:pt x="36477" y="79931"/>
                      </a:cubicBezTo>
                      <a:cubicBezTo>
                        <a:pt x="36517" y="79954"/>
                        <a:pt x="36562" y="79966"/>
                        <a:pt x="36608" y="79966"/>
                      </a:cubicBezTo>
                      <a:cubicBezTo>
                        <a:pt x="36752" y="79966"/>
                        <a:pt x="36870" y="79848"/>
                        <a:pt x="36869" y="79706"/>
                      </a:cubicBezTo>
                      <a:lnTo>
                        <a:pt x="36869" y="261"/>
                      </a:lnTo>
                      <a:cubicBezTo>
                        <a:pt x="36869" y="105"/>
                        <a:pt x="36741" y="0"/>
                        <a:pt x="36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4336800" y="400600"/>
                  <a:ext cx="908650" cy="1986150"/>
                </a:xfrm>
                <a:custGeom>
                  <a:avLst/>
                  <a:gdLst/>
                  <a:ahLst/>
                  <a:cxnLst/>
                  <a:rect l="l" t="t" r="r" b="b"/>
                  <a:pathLst>
                    <a:path w="36346" h="79446" extrusionOk="0">
                      <a:moveTo>
                        <a:pt x="0" y="1"/>
                      </a:moveTo>
                      <a:lnTo>
                        <a:pt x="0" y="79446"/>
                      </a:lnTo>
                      <a:cubicBezTo>
                        <a:pt x="35310" y="58964"/>
                        <a:pt x="36345" y="21493"/>
                        <a:pt x="36345" y="21493"/>
                      </a:cubicBezTo>
                      <a:cubicBezTo>
                        <a:pt x="19771" y="10405"/>
                        <a:pt x="5555" y="5179"/>
                        <a:pt x="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4343325" y="394100"/>
                  <a:ext cx="921750" cy="1999150"/>
                </a:xfrm>
                <a:custGeom>
                  <a:avLst/>
                  <a:gdLst/>
                  <a:ahLst/>
                  <a:cxnLst/>
                  <a:rect l="l" t="t" r="r" b="b"/>
                  <a:pathLst>
                    <a:path w="36870" h="79966" extrusionOk="0">
                      <a:moveTo>
                        <a:pt x="522" y="844"/>
                      </a:moveTo>
                      <a:cubicBezTo>
                        <a:pt x="3360" y="3304"/>
                        <a:pt x="8090" y="5803"/>
                        <a:pt x="13999" y="8925"/>
                      </a:cubicBezTo>
                      <a:cubicBezTo>
                        <a:pt x="20254" y="12231"/>
                        <a:pt x="28031" y="16340"/>
                        <a:pt x="36341" y="21889"/>
                      </a:cubicBezTo>
                      <a:cubicBezTo>
                        <a:pt x="36283" y="23110"/>
                        <a:pt x="35726" y="31995"/>
                        <a:pt x="31432" y="42954"/>
                      </a:cubicBezTo>
                      <a:cubicBezTo>
                        <a:pt x="27215" y="53720"/>
                        <a:pt x="18433" y="68720"/>
                        <a:pt x="522" y="79251"/>
                      </a:cubicBezTo>
                      <a:lnTo>
                        <a:pt x="522" y="844"/>
                      </a:lnTo>
                      <a:close/>
                      <a:moveTo>
                        <a:pt x="263" y="0"/>
                      </a:moveTo>
                      <a:cubicBezTo>
                        <a:pt x="129" y="0"/>
                        <a:pt x="1" y="105"/>
                        <a:pt x="1" y="261"/>
                      </a:cubicBezTo>
                      <a:lnTo>
                        <a:pt x="1" y="79704"/>
                      </a:lnTo>
                      <a:cubicBezTo>
                        <a:pt x="1" y="79848"/>
                        <a:pt x="117" y="79966"/>
                        <a:pt x="261" y="79966"/>
                      </a:cubicBezTo>
                      <a:cubicBezTo>
                        <a:pt x="307" y="79965"/>
                        <a:pt x="352" y="79953"/>
                        <a:pt x="392" y="79931"/>
                      </a:cubicBezTo>
                      <a:cubicBezTo>
                        <a:pt x="18697" y="69312"/>
                        <a:pt x="27638" y="54065"/>
                        <a:pt x="31918" y="43144"/>
                      </a:cubicBezTo>
                      <a:cubicBezTo>
                        <a:pt x="36553" y="31311"/>
                        <a:pt x="36864" y="21855"/>
                        <a:pt x="36867" y="21760"/>
                      </a:cubicBezTo>
                      <a:cubicBezTo>
                        <a:pt x="36869" y="21671"/>
                        <a:pt x="36826" y="21587"/>
                        <a:pt x="36752" y="21538"/>
                      </a:cubicBezTo>
                      <a:cubicBezTo>
                        <a:pt x="28373" y="15932"/>
                        <a:pt x="20538" y="11792"/>
                        <a:pt x="14242" y="8465"/>
                      </a:cubicBezTo>
                      <a:cubicBezTo>
                        <a:pt x="8052" y="5195"/>
                        <a:pt x="3164" y="2611"/>
                        <a:pt x="439" y="71"/>
                      </a:cubicBezTo>
                      <a:cubicBezTo>
                        <a:pt x="387" y="22"/>
                        <a:pt x="324" y="0"/>
                        <a:pt x="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5178775" y="480375"/>
                  <a:ext cx="1684000" cy="1826600"/>
                </a:xfrm>
                <a:custGeom>
                  <a:avLst/>
                  <a:gdLst/>
                  <a:ahLst/>
                  <a:cxnLst/>
                  <a:rect l="l" t="t" r="r" b="b"/>
                  <a:pathLst>
                    <a:path w="67360" h="73064" extrusionOk="0">
                      <a:moveTo>
                        <a:pt x="33679" y="1"/>
                      </a:moveTo>
                      <a:cubicBezTo>
                        <a:pt x="26976" y="4654"/>
                        <a:pt x="15360" y="9088"/>
                        <a:pt x="0" y="19363"/>
                      </a:cubicBezTo>
                      <a:cubicBezTo>
                        <a:pt x="0" y="19363"/>
                        <a:pt x="960" y="54085"/>
                        <a:pt x="33679" y="73064"/>
                      </a:cubicBezTo>
                      <a:cubicBezTo>
                        <a:pt x="66399" y="54085"/>
                        <a:pt x="67359" y="19363"/>
                        <a:pt x="67359" y="19363"/>
                      </a:cubicBezTo>
                      <a:cubicBezTo>
                        <a:pt x="52000" y="9088"/>
                        <a:pt x="40435" y="4654"/>
                        <a:pt x="3367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5185350" y="473850"/>
                  <a:ext cx="1697125" cy="1839650"/>
                </a:xfrm>
                <a:custGeom>
                  <a:avLst/>
                  <a:gdLst/>
                  <a:ahLst/>
                  <a:cxnLst/>
                  <a:rect l="l" t="t" r="r" b="b"/>
                  <a:pathLst>
                    <a:path w="67885" h="73586" extrusionOk="0">
                      <a:moveTo>
                        <a:pt x="33943" y="576"/>
                      </a:moveTo>
                      <a:cubicBezTo>
                        <a:pt x="36735" y="2479"/>
                        <a:pt x="40391" y="4387"/>
                        <a:pt x="44614" y="6590"/>
                      </a:cubicBezTo>
                      <a:cubicBezTo>
                        <a:pt x="50768" y="9800"/>
                        <a:pt x="58419" y="13791"/>
                        <a:pt x="67356" y="19759"/>
                      </a:cubicBezTo>
                      <a:cubicBezTo>
                        <a:pt x="67300" y="20930"/>
                        <a:pt x="66772" y="29156"/>
                        <a:pt x="62803" y="39282"/>
                      </a:cubicBezTo>
                      <a:cubicBezTo>
                        <a:pt x="58876" y="49296"/>
                        <a:pt x="50684" y="63266"/>
                        <a:pt x="33942" y="73025"/>
                      </a:cubicBezTo>
                      <a:cubicBezTo>
                        <a:pt x="17200" y="63266"/>
                        <a:pt x="9009" y="49296"/>
                        <a:pt x="5083" y="39282"/>
                      </a:cubicBezTo>
                      <a:cubicBezTo>
                        <a:pt x="1114" y="29156"/>
                        <a:pt x="586" y="20930"/>
                        <a:pt x="530" y="19759"/>
                      </a:cubicBezTo>
                      <a:cubicBezTo>
                        <a:pt x="9423" y="13820"/>
                        <a:pt x="17060" y="9839"/>
                        <a:pt x="23204" y="6636"/>
                      </a:cubicBezTo>
                      <a:cubicBezTo>
                        <a:pt x="27463" y="4416"/>
                        <a:pt x="31152" y="2492"/>
                        <a:pt x="33943" y="576"/>
                      </a:cubicBezTo>
                      <a:close/>
                      <a:moveTo>
                        <a:pt x="33942" y="1"/>
                      </a:moveTo>
                      <a:cubicBezTo>
                        <a:pt x="33890" y="1"/>
                        <a:pt x="33839" y="16"/>
                        <a:pt x="33795" y="47"/>
                      </a:cubicBezTo>
                      <a:cubicBezTo>
                        <a:pt x="31014" y="1977"/>
                        <a:pt x="27460" y="3830"/>
                        <a:pt x="22962" y="6174"/>
                      </a:cubicBezTo>
                      <a:cubicBezTo>
                        <a:pt x="16780" y="9397"/>
                        <a:pt x="9086" y="13407"/>
                        <a:pt x="118" y="19407"/>
                      </a:cubicBezTo>
                      <a:cubicBezTo>
                        <a:pt x="44" y="19457"/>
                        <a:pt x="1" y="19541"/>
                        <a:pt x="3" y="19631"/>
                      </a:cubicBezTo>
                      <a:cubicBezTo>
                        <a:pt x="6" y="19718"/>
                        <a:pt x="294" y="28484"/>
                        <a:pt x="4590" y="39452"/>
                      </a:cubicBezTo>
                      <a:cubicBezTo>
                        <a:pt x="8556" y="49575"/>
                        <a:pt x="16846" y="63709"/>
                        <a:pt x="33811" y="73550"/>
                      </a:cubicBezTo>
                      <a:cubicBezTo>
                        <a:pt x="33851" y="73573"/>
                        <a:pt x="33896" y="73585"/>
                        <a:pt x="33942" y="73585"/>
                      </a:cubicBezTo>
                      <a:cubicBezTo>
                        <a:pt x="33988" y="73585"/>
                        <a:pt x="34033" y="73574"/>
                        <a:pt x="34073" y="73551"/>
                      </a:cubicBezTo>
                      <a:cubicBezTo>
                        <a:pt x="51040" y="63709"/>
                        <a:pt x="59329" y="49577"/>
                        <a:pt x="63294" y="39452"/>
                      </a:cubicBezTo>
                      <a:cubicBezTo>
                        <a:pt x="67592" y="28484"/>
                        <a:pt x="67880" y="19719"/>
                        <a:pt x="67883" y="19632"/>
                      </a:cubicBezTo>
                      <a:cubicBezTo>
                        <a:pt x="67885" y="19543"/>
                        <a:pt x="67841" y="19458"/>
                        <a:pt x="67766" y="19408"/>
                      </a:cubicBezTo>
                      <a:cubicBezTo>
                        <a:pt x="58755" y="13379"/>
                        <a:pt x="51047" y="9359"/>
                        <a:pt x="44855" y="6128"/>
                      </a:cubicBezTo>
                      <a:cubicBezTo>
                        <a:pt x="40573" y="3894"/>
                        <a:pt x="36874" y="1965"/>
                        <a:pt x="34090" y="47"/>
                      </a:cubicBezTo>
                      <a:cubicBezTo>
                        <a:pt x="34046" y="16"/>
                        <a:pt x="33994" y="1"/>
                        <a:pt x="339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4336800" y="480375"/>
                  <a:ext cx="842025" cy="1826600"/>
                </a:xfrm>
                <a:custGeom>
                  <a:avLst/>
                  <a:gdLst/>
                  <a:ahLst/>
                  <a:cxnLst/>
                  <a:rect l="l" t="t" r="r" b="b"/>
                  <a:pathLst>
                    <a:path w="33681" h="73064" extrusionOk="0">
                      <a:moveTo>
                        <a:pt x="0" y="1"/>
                      </a:moveTo>
                      <a:lnTo>
                        <a:pt x="0" y="73064"/>
                      </a:lnTo>
                      <a:cubicBezTo>
                        <a:pt x="32720" y="54085"/>
                        <a:pt x="33680" y="19363"/>
                        <a:pt x="33680" y="19363"/>
                      </a:cubicBezTo>
                      <a:cubicBezTo>
                        <a:pt x="18321" y="9088"/>
                        <a:pt x="6756" y="4654"/>
                        <a:pt x="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4343325" y="473825"/>
                  <a:ext cx="855100" cy="1839675"/>
                </a:xfrm>
                <a:custGeom>
                  <a:avLst/>
                  <a:gdLst/>
                  <a:ahLst/>
                  <a:cxnLst/>
                  <a:rect l="l" t="t" r="r" b="b"/>
                  <a:pathLst>
                    <a:path w="34204" h="73587" extrusionOk="0">
                      <a:moveTo>
                        <a:pt x="522" y="753"/>
                      </a:moveTo>
                      <a:cubicBezTo>
                        <a:pt x="3279" y="2597"/>
                        <a:pt x="6840" y="4455"/>
                        <a:pt x="10933" y="6591"/>
                      </a:cubicBezTo>
                      <a:cubicBezTo>
                        <a:pt x="17087" y="9801"/>
                        <a:pt x="24738" y="13792"/>
                        <a:pt x="33675" y="19760"/>
                      </a:cubicBezTo>
                      <a:cubicBezTo>
                        <a:pt x="33619" y="20931"/>
                        <a:pt x="33091" y="29157"/>
                        <a:pt x="29122" y="39283"/>
                      </a:cubicBezTo>
                      <a:cubicBezTo>
                        <a:pt x="25215" y="49245"/>
                        <a:pt x="17088" y="63122"/>
                        <a:pt x="522" y="72873"/>
                      </a:cubicBezTo>
                      <a:lnTo>
                        <a:pt x="522" y="753"/>
                      </a:lnTo>
                      <a:close/>
                      <a:moveTo>
                        <a:pt x="262" y="1"/>
                      </a:moveTo>
                      <a:cubicBezTo>
                        <a:pt x="127" y="1"/>
                        <a:pt x="1" y="108"/>
                        <a:pt x="1" y="261"/>
                      </a:cubicBezTo>
                      <a:lnTo>
                        <a:pt x="1" y="73326"/>
                      </a:lnTo>
                      <a:cubicBezTo>
                        <a:pt x="1" y="73419"/>
                        <a:pt x="51" y="73505"/>
                        <a:pt x="132" y="73552"/>
                      </a:cubicBezTo>
                      <a:cubicBezTo>
                        <a:pt x="170" y="73574"/>
                        <a:pt x="215" y="73586"/>
                        <a:pt x="261" y="73586"/>
                      </a:cubicBezTo>
                      <a:cubicBezTo>
                        <a:pt x="307" y="73586"/>
                        <a:pt x="352" y="73574"/>
                        <a:pt x="392" y="73551"/>
                      </a:cubicBezTo>
                      <a:cubicBezTo>
                        <a:pt x="17359" y="63710"/>
                        <a:pt x="25648" y="49576"/>
                        <a:pt x="29613" y="39453"/>
                      </a:cubicBezTo>
                      <a:cubicBezTo>
                        <a:pt x="33911" y="28485"/>
                        <a:pt x="34199" y="19719"/>
                        <a:pt x="34202" y="19632"/>
                      </a:cubicBezTo>
                      <a:cubicBezTo>
                        <a:pt x="34204" y="19542"/>
                        <a:pt x="34160" y="19459"/>
                        <a:pt x="34085" y="19408"/>
                      </a:cubicBezTo>
                      <a:cubicBezTo>
                        <a:pt x="25074" y="13379"/>
                        <a:pt x="17366" y="9359"/>
                        <a:pt x="11174" y="6129"/>
                      </a:cubicBezTo>
                      <a:cubicBezTo>
                        <a:pt x="6892" y="3895"/>
                        <a:pt x="3193" y="1965"/>
                        <a:pt x="409" y="47"/>
                      </a:cubicBezTo>
                      <a:cubicBezTo>
                        <a:pt x="363" y="15"/>
                        <a:pt x="312" y="1"/>
                        <a:pt x="26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885150" y="1423975"/>
                  <a:ext cx="3088200" cy="199900"/>
                </a:xfrm>
                <a:custGeom>
                  <a:avLst/>
                  <a:gdLst/>
                  <a:ahLst/>
                  <a:cxnLst/>
                  <a:rect l="l" t="t" r="r" b="b"/>
                  <a:pathLst>
                    <a:path w="123528" h="7996" extrusionOk="0">
                      <a:moveTo>
                        <a:pt x="0" y="0"/>
                      </a:moveTo>
                      <a:lnTo>
                        <a:pt x="0" y="7996"/>
                      </a:lnTo>
                      <a:lnTo>
                        <a:pt x="123528" y="7996"/>
                      </a:lnTo>
                      <a:lnTo>
                        <a:pt x="123528"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5891675" y="1417425"/>
                  <a:ext cx="3101250" cy="212975"/>
                </a:xfrm>
                <a:custGeom>
                  <a:avLst/>
                  <a:gdLst/>
                  <a:ahLst/>
                  <a:cxnLst/>
                  <a:rect l="l" t="t" r="r" b="b"/>
                  <a:pathLst>
                    <a:path w="124050" h="8519" extrusionOk="0">
                      <a:moveTo>
                        <a:pt x="123529" y="521"/>
                      </a:moveTo>
                      <a:lnTo>
                        <a:pt x="123529" y="7998"/>
                      </a:lnTo>
                      <a:lnTo>
                        <a:pt x="522" y="7998"/>
                      </a:lnTo>
                      <a:lnTo>
                        <a:pt x="522" y="521"/>
                      </a:lnTo>
                      <a:close/>
                      <a:moveTo>
                        <a:pt x="261" y="1"/>
                      </a:moveTo>
                      <a:cubicBezTo>
                        <a:pt x="117" y="1"/>
                        <a:pt x="1" y="118"/>
                        <a:pt x="1" y="261"/>
                      </a:cubicBezTo>
                      <a:lnTo>
                        <a:pt x="1" y="8258"/>
                      </a:lnTo>
                      <a:cubicBezTo>
                        <a:pt x="1" y="8401"/>
                        <a:pt x="117" y="8518"/>
                        <a:pt x="261" y="8518"/>
                      </a:cubicBezTo>
                      <a:lnTo>
                        <a:pt x="123789" y="8518"/>
                      </a:lnTo>
                      <a:cubicBezTo>
                        <a:pt x="123933" y="8518"/>
                        <a:pt x="124049" y="8401"/>
                        <a:pt x="124049" y="8258"/>
                      </a:cubicBezTo>
                      <a:lnTo>
                        <a:pt x="124049" y="261"/>
                      </a:lnTo>
                      <a:cubicBezTo>
                        <a:pt x="124049" y="118"/>
                        <a:pt x="123933" y="1"/>
                        <a:pt x="12378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58657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5784650"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6"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57035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56224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5541325"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7"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54602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537910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7"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529795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5216850" y="1435375"/>
                  <a:ext cx="41450" cy="40600"/>
                </a:xfrm>
                <a:custGeom>
                  <a:avLst/>
                  <a:gdLst/>
                  <a:ahLst/>
                  <a:cxnLst/>
                  <a:rect l="l" t="t" r="r" b="b"/>
                  <a:pathLst>
                    <a:path w="1658" h="1624" extrusionOk="0">
                      <a:moveTo>
                        <a:pt x="828" y="1"/>
                      </a:moveTo>
                      <a:cubicBezTo>
                        <a:pt x="371" y="1"/>
                        <a:pt x="0" y="364"/>
                        <a:pt x="0" y="812"/>
                      </a:cubicBezTo>
                      <a:cubicBezTo>
                        <a:pt x="0" y="1260"/>
                        <a:pt x="371"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5135750" y="1435375"/>
                  <a:ext cx="41450" cy="40600"/>
                </a:xfrm>
                <a:custGeom>
                  <a:avLst/>
                  <a:gdLst/>
                  <a:ahLst/>
                  <a:cxnLst/>
                  <a:rect l="l" t="t" r="r" b="b"/>
                  <a:pathLst>
                    <a:path w="1658" h="1624" extrusionOk="0">
                      <a:moveTo>
                        <a:pt x="830" y="1"/>
                      </a:moveTo>
                      <a:cubicBezTo>
                        <a:pt x="372" y="1"/>
                        <a:pt x="0" y="364"/>
                        <a:pt x="0" y="812"/>
                      </a:cubicBezTo>
                      <a:cubicBezTo>
                        <a:pt x="0" y="1260"/>
                        <a:pt x="372" y="1623"/>
                        <a:pt x="830" y="1623"/>
                      </a:cubicBezTo>
                      <a:cubicBezTo>
                        <a:pt x="1287" y="1623"/>
                        <a:pt x="1658" y="1260"/>
                        <a:pt x="1658" y="812"/>
                      </a:cubicBezTo>
                      <a:cubicBezTo>
                        <a:pt x="1658" y="364"/>
                        <a:pt x="1287"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505462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497352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6" y="1623"/>
                        <a:pt x="1658" y="1260"/>
                        <a:pt x="1658" y="812"/>
                      </a:cubicBezTo>
                      <a:cubicBezTo>
                        <a:pt x="1658" y="364"/>
                        <a:pt x="1286"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8924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8113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58657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5784650"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6"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57035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56224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5541325"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7"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54602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537910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7"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529795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5216850" y="1564475"/>
                  <a:ext cx="41450" cy="40575"/>
                </a:xfrm>
                <a:custGeom>
                  <a:avLst/>
                  <a:gdLst/>
                  <a:ahLst/>
                  <a:cxnLst/>
                  <a:rect l="l" t="t" r="r" b="b"/>
                  <a:pathLst>
                    <a:path w="1658" h="1623" extrusionOk="0">
                      <a:moveTo>
                        <a:pt x="828" y="0"/>
                      </a:moveTo>
                      <a:cubicBezTo>
                        <a:pt x="371" y="0"/>
                        <a:pt x="0" y="363"/>
                        <a:pt x="0" y="811"/>
                      </a:cubicBezTo>
                      <a:cubicBezTo>
                        <a:pt x="0" y="1259"/>
                        <a:pt x="371"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5135750" y="1564475"/>
                  <a:ext cx="41450" cy="40575"/>
                </a:xfrm>
                <a:custGeom>
                  <a:avLst/>
                  <a:gdLst/>
                  <a:ahLst/>
                  <a:cxnLst/>
                  <a:rect l="l" t="t" r="r" b="b"/>
                  <a:pathLst>
                    <a:path w="1658" h="1623" extrusionOk="0">
                      <a:moveTo>
                        <a:pt x="830" y="0"/>
                      </a:moveTo>
                      <a:cubicBezTo>
                        <a:pt x="372" y="0"/>
                        <a:pt x="0" y="363"/>
                        <a:pt x="0" y="811"/>
                      </a:cubicBezTo>
                      <a:cubicBezTo>
                        <a:pt x="0" y="1259"/>
                        <a:pt x="372" y="1623"/>
                        <a:pt x="830" y="1623"/>
                      </a:cubicBezTo>
                      <a:cubicBezTo>
                        <a:pt x="1287" y="1623"/>
                        <a:pt x="1658" y="1259"/>
                        <a:pt x="1658" y="811"/>
                      </a:cubicBezTo>
                      <a:cubicBezTo>
                        <a:pt x="1658" y="363"/>
                        <a:pt x="1287"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505462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497352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6" y="1623"/>
                        <a:pt x="1658" y="1259"/>
                        <a:pt x="1658" y="811"/>
                      </a:cubicBezTo>
                      <a:cubicBezTo>
                        <a:pt x="1658" y="363"/>
                        <a:pt x="1286"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48924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48113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3912550" y="1435375"/>
                  <a:ext cx="41450" cy="40600"/>
                </a:xfrm>
                <a:custGeom>
                  <a:avLst/>
                  <a:gdLst/>
                  <a:ahLst/>
                  <a:cxnLst/>
                  <a:rect l="l" t="t" r="r" b="b"/>
                  <a:pathLst>
                    <a:path w="1658" h="1624" extrusionOk="0">
                      <a:moveTo>
                        <a:pt x="829" y="1"/>
                      </a:moveTo>
                      <a:cubicBezTo>
                        <a:pt x="372" y="1"/>
                        <a:pt x="1" y="364"/>
                        <a:pt x="1" y="812"/>
                      </a:cubicBezTo>
                      <a:cubicBezTo>
                        <a:pt x="1" y="1260"/>
                        <a:pt x="372"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3831450" y="1435375"/>
                  <a:ext cx="41475" cy="40600"/>
                </a:xfrm>
                <a:custGeom>
                  <a:avLst/>
                  <a:gdLst/>
                  <a:ahLst/>
                  <a:cxnLst/>
                  <a:rect l="l" t="t" r="r" b="b"/>
                  <a:pathLst>
                    <a:path w="1659" h="1624" extrusionOk="0">
                      <a:moveTo>
                        <a:pt x="829" y="1"/>
                      </a:moveTo>
                      <a:cubicBezTo>
                        <a:pt x="372" y="1"/>
                        <a:pt x="1" y="364"/>
                        <a:pt x="1" y="812"/>
                      </a:cubicBezTo>
                      <a:cubicBezTo>
                        <a:pt x="1" y="1260"/>
                        <a:pt x="372"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375035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366920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3588100" y="1435375"/>
                  <a:ext cx="41450" cy="40600"/>
                </a:xfrm>
                <a:custGeom>
                  <a:avLst/>
                  <a:gdLst/>
                  <a:ahLst/>
                  <a:cxnLst/>
                  <a:rect l="l" t="t" r="r" b="b"/>
                  <a:pathLst>
                    <a:path w="1658" h="1624" extrusionOk="0">
                      <a:moveTo>
                        <a:pt x="828" y="1"/>
                      </a:moveTo>
                      <a:cubicBezTo>
                        <a:pt x="372" y="1"/>
                        <a:pt x="0" y="364"/>
                        <a:pt x="0" y="812"/>
                      </a:cubicBezTo>
                      <a:cubicBezTo>
                        <a:pt x="0" y="1260"/>
                        <a:pt x="372"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3506975" y="1435375"/>
                  <a:ext cx="41425" cy="40600"/>
                </a:xfrm>
                <a:custGeom>
                  <a:avLst/>
                  <a:gdLst/>
                  <a:ahLst/>
                  <a:cxnLst/>
                  <a:rect l="l" t="t" r="r" b="b"/>
                  <a:pathLst>
                    <a:path w="1657" h="1624" extrusionOk="0">
                      <a:moveTo>
                        <a:pt x="829" y="1"/>
                      </a:moveTo>
                      <a:cubicBezTo>
                        <a:pt x="371" y="1"/>
                        <a:pt x="0" y="364"/>
                        <a:pt x="0" y="812"/>
                      </a:cubicBezTo>
                      <a:cubicBezTo>
                        <a:pt x="0"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342587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334477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8"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9"/>
                <p:cNvSpPr/>
                <p:nvPr/>
              </p:nvSpPr>
              <p:spPr>
                <a:xfrm>
                  <a:off x="-32636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3182550" y="1435375"/>
                  <a:ext cx="41475" cy="40600"/>
                </a:xfrm>
                <a:custGeom>
                  <a:avLst/>
                  <a:gdLst/>
                  <a:ahLst/>
                  <a:cxnLst/>
                  <a:rect l="l" t="t" r="r" b="b"/>
                  <a:pathLst>
                    <a:path w="1659" h="1624" extrusionOk="0">
                      <a:moveTo>
                        <a:pt x="829" y="1"/>
                      </a:moveTo>
                      <a:cubicBezTo>
                        <a:pt x="372"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1014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30203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2939225"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2858075"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3912550" y="1564475"/>
                  <a:ext cx="41450" cy="40575"/>
                </a:xfrm>
                <a:custGeom>
                  <a:avLst/>
                  <a:gdLst/>
                  <a:ahLst/>
                  <a:cxnLst/>
                  <a:rect l="l" t="t" r="r" b="b"/>
                  <a:pathLst>
                    <a:path w="1658" h="1623" extrusionOk="0">
                      <a:moveTo>
                        <a:pt x="829" y="0"/>
                      </a:moveTo>
                      <a:cubicBezTo>
                        <a:pt x="372" y="0"/>
                        <a:pt x="1" y="363"/>
                        <a:pt x="1" y="811"/>
                      </a:cubicBezTo>
                      <a:cubicBezTo>
                        <a:pt x="1" y="1259"/>
                        <a:pt x="372"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831450" y="1564475"/>
                  <a:ext cx="41475" cy="40575"/>
                </a:xfrm>
                <a:custGeom>
                  <a:avLst/>
                  <a:gdLst/>
                  <a:ahLst/>
                  <a:cxnLst/>
                  <a:rect l="l" t="t" r="r" b="b"/>
                  <a:pathLst>
                    <a:path w="1659" h="1623" extrusionOk="0">
                      <a:moveTo>
                        <a:pt x="829" y="0"/>
                      </a:moveTo>
                      <a:cubicBezTo>
                        <a:pt x="372" y="0"/>
                        <a:pt x="1" y="363"/>
                        <a:pt x="1" y="811"/>
                      </a:cubicBezTo>
                      <a:cubicBezTo>
                        <a:pt x="1" y="1259"/>
                        <a:pt x="372"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375035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66920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3588100" y="1564475"/>
                  <a:ext cx="41450" cy="40575"/>
                </a:xfrm>
                <a:custGeom>
                  <a:avLst/>
                  <a:gdLst/>
                  <a:ahLst/>
                  <a:cxnLst/>
                  <a:rect l="l" t="t" r="r" b="b"/>
                  <a:pathLst>
                    <a:path w="1658" h="1623" extrusionOk="0">
                      <a:moveTo>
                        <a:pt x="828" y="0"/>
                      </a:moveTo>
                      <a:cubicBezTo>
                        <a:pt x="372" y="0"/>
                        <a:pt x="0" y="363"/>
                        <a:pt x="0" y="811"/>
                      </a:cubicBezTo>
                      <a:cubicBezTo>
                        <a:pt x="0" y="1259"/>
                        <a:pt x="372"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506975" y="1564475"/>
                  <a:ext cx="41425" cy="40575"/>
                </a:xfrm>
                <a:custGeom>
                  <a:avLst/>
                  <a:gdLst/>
                  <a:ahLst/>
                  <a:cxnLst/>
                  <a:rect l="l" t="t" r="r" b="b"/>
                  <a:pathLst>
                    <a:path w="1657" h="1623" extrusionOk="0">
                      <a:moveTo>
                        <a:pt x="829" y="0"/>
                      </a:moveTo>
                      <a:cubicBezTo>
                        <a:pt x="371" y="0"/>
                        <a:pt x="0" y="363"/>
                        <a:pt x="0" y="811"/>
                      </a:cubicBezTo>
                      <a:cubicBezTo>
                        <a:pt x="0"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342587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334477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8"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2636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3182550" y="1564475"/>
                  <a:ext cx="41475" cy="40575"/>
                </a:xfrm>
                <a:custGeom>
                  <a:avLst/>
                  <a:gdLst/>
                  <a:ahLst/>
                  <a:cxnLst/>
                  <a:rect l="l" t="t" r="r" b="b"/>
                  <a:pathLst>
                    <a:path w="1659" h="1623" extrusionOk="0">
                      <a:moveTo>
                        <a:pt x="829" y="0"/>
                      </a:moveTo>
                      <a:cubicBezTo>
                        <a:pt x="372"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31014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30203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2939225"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2858075"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9"/>
                <p:cNvSpPr/>
                <p:nvPr/>
              </p:nvSpPr>
              <p:spPr>
                <a:xfrm>
                  <a:off x="-4697500" y="656950"/>
                  <a:ext cx="731850" cy="698700"/>
                </a:xfrm>
                <a:custGeom>
                  <a:avLst/>
                  <a:gdLst/>
                  <a:ahLst/>
                  <a:cxnLst/>
                  <a:rect l="l" t="t" r="r" b="b"/>
                  <a:pathLst>
                    <a:path w="29274" h="27948" extrusionOk="0">
                      <a:moveTo>
                        <a:pt x="14637" y="4085"/>
                      </a:moveTo>
                      <a:cubicBezTo>
                        <a:pt x="20406" y="4085"/>
                        <a:pt x="25101" y="8682"/>
                        <a:pt x="25101" y="14331"/>
                      </a:cubicBezTo>
                      <a:lnTo>
                        <a:pt x="25101" y="23863"/>
                      </a:lnTo>
                      <a:lnTo>
                        <a:pt x="4172" y="23863"/>
                      </a:lnTo>
                      <a:lnTo>
                        <a:pt x="4172" y="14331"/>
                      </a:lnTo>
                      <a:cubicBezTo>
                        <a:pt x="4172" y="8680"/>
                        <a:pt x="8865" y="4085"/>
                        <a:pt x="14637" y="4085"/>
                      </a:cubicBezTo>
                      <a:close/>
                      <a:moveTo>
                        <a:pt x="14637" y="1"/>
                      </a:moveTo>
                      <a:cubicBezTo>
                        <a:pt x="6566" y="1"/>
                        <a:pt x="0" y="6429"/>
                        <a:pt x="0" y="14331"/>
                      </a:cubicBezTo>
                      <a:lnTo>
                        <a:pt x="0" y="25904"/>
                      </a:lnTo>
                      <a:cubicBezTo>
                        <a:pt x="0" y="27033"/>
                        <a:pt x="934" y="27947"/>
                        <a:pt x="2086" y="27947"/>
                      </a:cubicBezTo>
                      <a:lnTo>
                        <a:pt x="27186" y="27947"/>
                      </a:lnTo>
                      <a:cubicBezTo>
                        <a:pt x="28339" y="27947"/>
                        <a:pt x="29273" y="27033"/>
                        <a:pt x="29274" y="25906"/>
                      </a:cubicBezTo>
                      <a:lnTo>
                        <a:pt x="29274" y="14331"/>
                      </a:lnTo>
                      <a:cubicBezTo>
                        <a:pt x="29274" y="6429"/>
                        <a:pt x="22707" y="1"/>
                        <a:pt x="146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9"/>
                <p:cNvSpPr/>
                <p:nvPr/>
              </p:nvSpPr>
              <p:spPr>
                <a:xfrm>
                  <a:off x="-4704000" y="650450"/>
                  <a:ext cx="744825" cy="711700"/>
                </a:xfrm>
                <a:custGeom>
                  <a:avLst/>
                  <a:gdLst/>
                  <a:ahLst/>
                  <a:cxnLst/>
                  <a:rect l="l" t="t" r="r" b="b"/>
                  <a:pathLst>
                    <a:path w="29793" h="28468" extrusionOk="0">
                      <a:moveTo>
                        <a:pt x="14897" y="4605"/>
                      </a:moveTo>
                      <a:cubicBezTo>
                        <a:pt x="20522" y="4605"/>
                        <a:pt x="25101" y="9085"/>
                        <a:pt x="25101" y="14591"/>
                      </a:cubicBezTo>
                      <a:lnTo>
                        <a:pt x="25101" y="23864"/>
                      </a:lnTo>
                      <a:lnTo>
                        <a:pt x="4692" y="23864"/>
                      </a:lnTo>
                      <a:lnTo>
                        <a:pt x="4692" y="14591"/>
                      </a:lnTo>
                      <a:cubicBezTo>
                        <a:pt x="4692" y="9085"/>
                        <a:pt x="9269" y="4605"/>
                        <a:pt x="14897" y="4605"/>
                      </a:cubicBezTo>
                      <a:close/>
                      <a:moveTo>
                        <a:pt x="14897" y="4085"/>
                      </a:moveTo>
                      <a:cubicBezTo>
                        <a:pt x="8982" y="4085"/>
                        <a:pt x="4172" y="8798"/>
                        <a:pt x="4172" y="14591"/>
                      </a:cubicBezTo>
                      <a:lnTo>
                        <a:pt x="4172" y="24124"/>
                      </a:lnTo>
                      <a:cubicBezTo>
                        <a:pt x="4172" y="24267"/>
                        <a:pt x="4288" y="24384"/>
                        <a:pt x="4432" y="24384"/>
                      </a:cubicBezTo>
                      <a:lnTo>
                        <a:pt x="25361" y="24384"/>
                      </a:lnTo>
                      <a:cubicBezTo>
                        <a:pt x="25504" y="24384"/>
                        <a:pt x="25621" y="24267"/>
                        <a:pt x="25621" y="24124"/>
                      </a:cubicBezTo>
                      <a:lnTo>
                        <a:pt x="25621" y="14591"/>
                      </a:lnTo>
                      <a:cubicBezTo>
                        <a:pt x="25621" y="8798"/>
                        <a:pt x="20809" y="4085"/>
                        <a:pt x="14897" y="4085"/>
                      </a:cubicBezTo>
                      <a:close/>
                      <a:moveTo>
                        <a:pt x="14897" y="521"/>
                      </a:moveTo>
                      <a:cubicBezTo>
                        <a:pt x="22823" y="521"/>
                        <a:pt x="29272" y="6832"/>
                        <a:pt x="29272" y="14591"/>
                      </a:cubicBezTo>
                      <a:lnTo>
                        <a:pt x="29272" y="26164"/>
                      </a:lnTo>
                      <a:cubicBezTo>
                        <a:pt x="29272" y="27148"/>
                        <a:pt x="28454" y="27947"/>
                        <a:pt x="27446" y="27947"/>
                      </a:cubicBezTo>
                      <a:lnTo>
                        <a:pt x="2346" y="27947"/>
                      </a:lnTo>
                      <a:cubicBezTo>
                        <a:pt x="1339" y="27947"/>
                        <a:pt x="521" y="27148"/>
                        <a:pt x="521" y="26164"/>
                      </a:cubicBezTo>
                      <a:lnTo>
                        <a:pt x="521" y="14589"/>
                      </a:lnTo>
                      <a:cubicBezTo>
                        <a:pt x="521" y="6832"/>
                        <a:pt x="6969" y="521"/>
                        <a:pt x="14897" y="521"/>
                      </a:cubicBezTo>
                      <a:close/>
                      <a:moveTo>
                        <a:pt x="14897" y="0"/>
                      </a:moveTo>
                      <a:cubicBezTo>
                        <a:pt x="6682" y="0"/>
                        <a:pt x="0" y="6545"/>
                        <a:pt x="0" y="14591"/>
                      </a:cubicBezTo>
                      <a:lnTo>
                        <a:pt x="0" y="26164"/>
                      </a:lnTo>
                      <a:cubicBezTo>
                        <a:pt x="0" y="27435"/>
                        <a:pt x="1052" y="28467"/>
                        <a:pt x="2346" y="28467"/>
                      </a:cubicBezTo>
                      <a:lnTo>
                        <a:pt x="27446" y="28467"/>
                      </a:lnTo>
                      <a:cubicBezTo>
                        <a:pt x="28741" y="28467"/>
                        <a:pt x="29793" y="27435"/>
                        <a:pt x="29793" y="26166"/>
                      </a:cubicBezTo>
                      <a:lnTo>
                        <a:pt x="29793" y="14591"/>
                      </a:lnTo>
                      <a:cubicBezTo>
                        <a:pt x="29793" y="6545"/>
                        <a:pt x="23110" y="0"/>
                        <a:pt x="1489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a:off x="-4736275" y="1216150"/>
                  <a:ext cx="798975" cy="660900"/>
                </a:xfrm>
                <a:custGeom>
                  <a:avLst/>
                  <a:gdLst/>
                  <a:ahLst/>
                  <a:cxnLst/>
                  <a:rect l="l" t="t" r="r" b="b"/>
                  <a:pathLst>
                    <a:path w="31959" h="26436" extrusionOk="0">
                      <a:moveTo>
                        <a:pt x="0" y="0"/>
                      </a:moveTo>
                      <a:lnTo>
                        <a:pt x="0" y="26436"/>
                      </a:lnTo>
                      <a:lnTo>
                        <a:pt x="31958" y="26436"/>
                      </a:lnTo>
                      <a:lnTo>
                        <a:pt x="31958"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4742800" y="1209650"/>
                  <a:ext cx="812000" cy="673900"/>
                </a:xfrm>
                <a:custGeom>
                  <a:avLst/>
                  <a:gdLst/>
                  <a:ahLst/>
                  <a:cxnLst/>
                  <a:rect l="l" t="t" r="r" b="b"/>
                  <a:pathLst>
                    <a:path w="32480" h="26956" extrusionOk="0">
                      <a:moveTo>
                        <a:pt x="31960" y="521"/>
                      </a:moveTo>
                      <a:lnTo>
                        <a:pt x="31960" y="26435"/>
                      </a:lnTo>
                      <a:lnTo>
                        <a:pt x="522" y="26435"/>
                      </a:lnTo>
                      <a:lnTo>
                        <a:pt x="522" y="521"/>
                      </a:lnTo>
                      <a:close/>
                      <a:moveTo>
                        <a:pt x="260" y="0"/>
                      </a:moveTo>
                      <a:cubicBezTo>
                        <a:pt x="117" y="0"/>
                        <a:pt x="1" y="117"/>
                        <a:pt x="2" y="260"/>
                      </a:cubicBezTo>
                      <a:lnTo>
                        <a:pt x="2" y="26696"/>
                      </a:lnTo>
                      <a:cubicBezTo>
                        <a:pt x="1" y="26840"/>
                        <a:pt x="118" y="26956"/>
                        <a:pt x="262" y="26956"/>
                      </a:cubicBezTo>
                      <a:lnTo>
                        <a:pt x="32219" y="26956"/>
                      </a:lnTo>
                      <a:cubicBezTo>
                        <a:pt x="32363" y="26956"/>
                        <a:pt x="32480" y="26840"/>
                        <a:pt x="32480" y="26696"/>
                      </a:cubicBezTo>
                      <a:lnTo>
                        <a:pt x="32480" y="260"/>
                      </a:lnTo>
                      <a:cubicBezTo>
                        <a:pt x="32480" y="117"/>
                        <a:pt x="32365" y="0"/>
                        <a:pt x="32221" y="0"/>
                      </a:cubicBezTo>
                      <a:cubicBezTo>
                        <a:pt x="32221" y="0"/>
                        <a:pt x="32220" y="0"/>
                        <a:pt x="32219" y="0"/>
                      </a:cubicBezTo>
                      <a:lnTo>
                        <a:pt x="262" y="0"/>
                      </a:lnTo>
                      <a:cubicBezTo>
                        <a:pt x="262" y="0"/>
                        <a:pt x="261" y="0"/>
                        <a:pt x="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4427675" y="1405450"/>
                  <a:ext cx="173950" cy="310225"/>
                </a:xfrm>
                <a:custGeom>
                  <a:avLst/>
                  <a:gdLst/>
                  <a:ahLst/>
                  <a:cxnLst/>
                  <a:rect l="l" t="t" r="r" b="b"/>
                  <a:pathLst>
                    <a:path w="6958" h="12409" extrusionOk="0">
                      <a:moveTo>
                        <a:pt x="3479" y="0"/>
                      </a:moveTo>
                      <a:cubicBezTo>
                        <a:pt x="1557" y="0"/>
                        <a:pt x="0" y="1525"/>
                        <a:pt x="0" y="3406"/>
                      </a:cubicBezTo>
                      <a:cubicBezTo>
                        <a:pt x="0" y="4702"/>
                        <a:pt x="739" y="5828"/>
                        <a:pt x="1826" y="6403"/>
                      </a:cubicBezTo>
                      <a:lnTo>
                        <a:pt x="1242" y="12408"/>
                      </a:lnTo>
                      <a:lnTo>
                        <a:pt x="5717" y="12408"/>
                      </a:lnTo>
                      <a:lnTo>
                        <a:pt x="5132" y="6403"/>
                      </a:lnTo>
                      <a:cubicBezTo>
                        <a:pt x="6219" y="5828"/>
                        <a:pt x="6958" y="4702"/>
                        <a:pt x="6958" y="3406"/>
                      </a:cubicBezTo>
                      <a:cubicBezTo>
                        <a:pt x="6958" y="1525"/>
                        <a:pt x="5401" y="0"/>
                        <a:pt x="347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4434200" y="1398925"/>
                  <a:ext cx="187000" cy="323250"/>
                </a:xfrm>
                <a:custGeom>
                  <a:avLst/>
                  <a:gdLst/>
                  <a:ahLst/>
                  <a:cxnLst/>
                  <a:rect l="l" t="t" r="r" b="b"/>
                  <a:pathLst>
                    <a:path w="7480" h="12930" extrusionOk="0">
                      <a:moveTo>
                        <a:pt x="3740" y="522"/>
                      </a:moveTo>
                      <a:cubicBezTo>
                        <a:pt x="5515" y="522"/>
                        <a:pt x="6960" y="1932"/>
                        <a:pt x="6960" y="3666"/>
                      </a:cubicBezTo>
                      <a:cubicBezTo>
                        <a:pt x="6960" y="4823"/>
                        <a:pt x="6312" y="5883"/>
                        <a:pt x="5271" y="6434"/>
                      </a:cubicBezTo>
                      <a:cubicBezTo>
                        <a:pt x="5177" y="6484"/>
                        <a:pt x="5123" y="6585"/>
                        <a:pt x="5134" y="6690"/>
                      </a:cubicBezTo>
                      <a:lnTo>
                        <a:pt x="5691" y="12409"/>
                      </a:lnTo>
                      <a:lnTo>
                        <a:pt x="1792" y="12409"/>
                      </a:lnTo>
                      <a:lnTo>
                        <a:pt x="2347" y="6690"/>
                      </a:lnTo>
                      <a:cubicBezTo>
                        <a:pt x="2357" y="6585"/>
                        <a:pt x="2303" y="6484"/>
                        <a:pt x="2209" y="6434"/>
                      </a:cubicBezTo>
                      <a:cubicBezTo>
                        <a:pt x="1168" y="5883"/>
                        <a:pt x="521" y="4823"/>
                        <a:pt x="521" y="3666"/>
                      </a:cubicBezTo>
                      <a:cubicBezTo>
                        <a:pt x="521" y="1932"/>
                        <a:pt x="1965" y="522"/>
                        <a:pt x="3740" y="522"/>
                      </a:cubicBezTo>
                      <a:close/>
                      <a:moveTo>
                        <a:pt x="3740" y="1"/>
                      </a:moveTo>
                      <a:cubicBezTo>
                        <a:pt x="1678" y="1"/>
                        <a:pt x="1" y="1645"/>
                        <a:pt x="1" y="3667"/>
                      </a:cubicBezTo>
                      <a:cubicBezTo>
                        <a:pt x="1" y="4958"/>
                        <a:pt x="691" y="6147"/>
                        <a:pt x="1812" y="6809"/>
                      </a:cubicBezTo>
                      <a:lnTo>
                        <a:pt x="1244" y="12644"/>
                      </a:lnTo>
                      <a:cubicBezTo>
                        <a:pt x="1230" y="12796"/>
                        <a:pt x="1350" y="12930"/>
                        <a:pt x="1503" y="12930"/>
                      </a:cubicBezTo>
                      <a:lnTo>
                        <a:pt x="5977" y="12930"/>
                      </a:lnTo>
                      <a:cubicBezTo>
                        <a:pt x="6130" y="12930"/>
                        <a:pt x="6250" y="12796"/>
                        <a:pt x="6236" y="12644"/>
                      </a:cubicBezTo>
                      <a:lnTo>
                        <a:pt x="5668" y="6809"/>
                      </a:lnTo>
                      <a:cubicBezTo>
                        <a:pt x="6789" y="6146"/>
                        <a:pt x="7479" y="4958"/>
                        <a:pt x="7479" y="3667"/>
                      </a:cubicBezTo>
                      <a:cubicBezTo>
                        <a:pt x="7479" y="1645"/>
                        <a:pt x="5801" y="1"/>
                        <a:pt x="37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 name="Google Shape;285;p29"/>
            <p:cNvGrpSpPr/>
            <p:nvPr/>
          </p:nvGrpSpPr>
          <p:grpSpPr>
            <a:xfrm rot="10800000">
              <a:off x="3474186" y="4232201"/>
              <a:ext cx="183381" cy="1017092"/>
              <a:chOff x="-5634475" y="-504725"/>
              <a:chExt cx="188025" cy="1042850"/>
            </a:xfrm>
          </p:grpSpPr>
          <p:sp>
            <p:nvSpPr>
              <p:cNvPr id="286" name="Google Shape;286;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29"/>
            <p:cNvGrpSpPr/>
            <p:nvPr/>
          </p:nvGrpSpPr>
          <p:grpSpPr>
            <a:xfrm rot="10800000">
              <a:off x="2618037" y="4358300"/>
              <a:ext cx="72367" cy="518274"/>
              <a:chOff x="-4201325" y="-449025"/>
              <a:chExt cx="74200" cy="531400"/>
            </a:xfrm>
          </p:grpSpPr>
          <p:sp>
            <p:nvSpPr>
              <p:cNvPr id="289" name="Google Shape;289;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3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NMAP</a:t>
            </a:r>
            <a:endParaRPr dirty="0"/>
          </a:p>
        </p:txBody>
      </p:sp>
      <p:grpSp>
        <p:nvGrpSpPr>
          <p:cNvPr id="917" name="Google Shape;917;p38"/>
          <p:cNvGrpSpPr/>
          <p:nvPr/>
        </p:nvGrpSpPr>
        <p:grpSpPr>
          <a:xfrm>
            <a:off x="296324" y="1232663"/>
            <a:ext cx="3547269" cy="3655635"/>
            <a:chOff x="1251950" y="238125"/>
            <a:chExt cx="5082775" cy="5238050"/>
          </a:xfrm>
        </p:grpSpPr>
        <p:sp>
          <p:nvSpPr>
            <p:cNvPr id="918" name="Google Shape;918;p38"/>
            <p:cNvSpPr/>
            <p:nvPr/>
          </p:nvSpPr>
          <p:spPr>
            <a:xfrm>
              <a:off x="1251950" y="962350"/>
              <a:ext cx="5082775" cy="3929850"/>
            </a:xfrm>
            <a:custGeom>
              <a:avLst/>
              <a:gdLst/>
              <a:ahLst/>
              <a:cxnLst/>
              <a:rect l="l" t="t" r="r" b="b"/>
              <a:pathLst>
                <a:path w="203311" h="157194" extrusionOk="0">
                  <a:moveTo>
                    <a:pt x="100885" y="1"/>
                  </a:moveTo>
                  <a:cubicBezTo>
                    <a:pt x="92874" y="1"/>
                    <a:pt x="84783" y="1283"/>
                    <a:pt x="76806" y="4068"/>
                  </a:cubicBezTo>
                  <a:cubicBezTo>
                    <a:pt x="49058" y="13751"/>
                    <a:pt x="26114" y="37738"/>
                    <a:pt x="13638" y="64467"/>
                  </a:cubicBezTo>
                  <a:cubicBezTo>
                    <a:pt x="4861" y="83276"/>
                    <a:pt x="0" y="107645"/>
                    <a:pt x="5342" y="128126"/>
                  </a:cubicBezTo>
                  <a:cubicBezTo>
                    <a:pt x="9982" y="145910"/>
                    <a:pt x="24797" y="153812"/>
                    <a:pt x="41740" y="155082"/>
                  </a:cubicBezTo>
                  <a:cubicBezTo>
                    <a:pt x="48780" y="155610"/>
                    <a:pt x="55827" y="155798"/>
                    <a:pt x="62878" y="155798"/>
                  </a:cubicBezTo>
                  <a:cubicBezTo>
                    <a:pt x="80424" y="155798"/>
                    <a:pt x="97992" y="154632"/>
                    <a:pt x="115534" y="154632"/>
                  </a:cubicBezTo>
                  <a:cubicBezTo>
                    <a:pt x="117772" y="154632"/>
                    <a:pt x="120009" y="154651"/>
                    <a:pt x="122246" y="154694"/>
                  </a:cubicBezTo>
                  <a:cubicBezTo>
                    <a:pt x="132898" y="154898"/>
                    <a:pt x="146681" y="157193"/>
                    <a:pt x="159730" y="157193"/>
                  </a:cubicBezTo>
                  <a:cubicBezTo>
                    <a:pt x="169995" y="157193"/>
                    <a:pt x="179806" y="155773"/>
                    <a:pt x="187279" y="150796"/>
                  </a:cubicBezTo>
                  <a:cubicBezTo>
                    <a:pt x="203310" y="140121"/>
                    <a:pt x="202308" y="116877"/>
                    <a:pt x="200551" y="99803"/>
                  </a:cubicBezTo>
                  <a:cubicBezTo>
                    <a:pt x="197934" y="74371"/>
                    <a:pt x="185913" y="50155"/>
                    <a:pt x="168784" y="31885"/>
                  </a:cubicBezTo>
                  <a:cubicBezTo>
                    <a:pt x="151059" y="12980"/>
                    <a:pt x="126371" y="1"/>
                    <a:pt x="100885"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1528800" y="3002450"/>
              <a:ext cx="528750" cy="818750"/>
            </a:xfrm>
            <a:custGeom>
              <a:avLst/>
              <a:gdLst/>
              <a:ahLst/>
              <a:cxnLst/>
              <a:rect l="l" t="t" r="r" b="b"/>
              <a:pathLst>
                <a:path w="21150" h="32750" extrusionOk="0">
                  <a:moveTo>
                    <a:pt x="10575" y="732"/>
                  </a:moveTo>
                  <a:lnTo>
                    <a:pt x="20195" y="12842"/>
                  </a:lnTo>
                  <a:lnTo>
                    <a:pt x="16789" y="12842"/>
                  </a:lnTo>
                  <a:cubicBezTo>
                    <a:pt x="16788" y="12842"/>
                    <a:pt x="16788" y="12842"/>
                    <a:pt x="16787" y="12842"/>
                  </a:cubicBezTo>
                  <a:cubicBezTo>
                    <a:pt x="16631" y="12842"/>
                    <a:pt x="16505" y="12969"/>
                    <a:pt x="16506" y="13125"/>
                  </a:cubicBezTo>
                  <a:lnTo>
                    <a:pt x="16506" y="32184"/>
                  </a:lnTo>
                  <a:lnTo>
                    <a:pt x="4643" y="32184"/>
                  </a:lnTo>
                  <a:lnTo>
                    <a:pt x="4644" y="13124"/>
                  </a:lnTo>
                  <a:cubicBezTo>
                    <a:pt x="4644" y="12968"/>
                    <a:pt x="4517" y="12841"/>
                    <a:pt x="4361" y="12841"/>
                  </a:cubicBezTo>
                  <a:lnTo>
                    <a:pt x="955" y="12841"/>
                  </a:lnTo>
                  <a:lnTo>
                    <a:pt x="10575" y="732"/>
                  </a:lnTo>
                  <a:close/>
                  <a:moveTo>
                    <a:pt x="10575" y="0"/>
                  </a:moveTo>
                  <a:cubicBezTo>
                    <a:pt x="10491" y="0"/>
                    <a:pt x="10407" y="34"/>
                    <a:pt x="10354" y="102"/>
                  </a:cubicBezTo>
                  <a:lnTo>
                    <a:pt x="148" y="12949"/>
                  </a:lnTo>
                  <a:cubicBezTo>
                    <a:pt x="0" y="13135"/>
                    <a:pt x="133" y="13408"/>
                    <a:pt x="370" y="13408"/>
                  </a:cubicBezTo>
                  <a:lnTo>
                    <a:pt x="4078" y="13408"/>
                  </a:lnTo>
                  <a:lnTo>
                    <a:pt x="4078" y="32467"/>
                  </a:lnTo>
                  <a:cubicBezTo>
                    <a:pt x="4078" y="32623"/>
                    <a:pt x="4205" y="32750"/>
                    <a:pt x="4361" y="32750"/>
                  </a:cubicBezTo>
                  <a:lnTo>
                    <a:pt x="16789" y="32750"/>
                  </a:lnTo>
                  <a:cubicBezTo>
                    <a:pt x="16790" y="32750"/>
                    <a:pt x="16790" y="32750"/>
                    <a:pt x="16791" y="32750"/>
                  </a:cubicBezTo>
                  <a:cubicBezTo>
                    <a:pt x="16947" y="32750"/>
                    <a:pt x="17072" y="32623"/>
                    <a:pt x="17072" y="32467"/>
                  </a:cubicBezTo>
                  <a:lnTo>
                    <a:pt x="17072" y="13408"/>
                  </a:lnTo>
                  <a:lnTo>
                    <a:pt x="20781" y="13408"/>
                  </a:lnTo>
                  <a:cubicBezTo>
                    <a:pt x="21017" y="13408"/>
                    <a:pt x="21149" y="13135"/>
                    <a:pt x="21003"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4651250" y="3002450"/>
              <a:ext cx="528750" cy="818750"/>
            </a:xfrm>
            <a:custGeom>
              <a:avLst/>
              <a:gdLst/>
              <a:ahLst/>
              <a:cxnLst/>
              <a:rect l="l" t="t" r="r" b="b"/>
              <a:pathLst>
                <a:path w="21150" h="32750" extrusionOk="0">
                  <a:moveTo>
                    <a:pt x="10575" y="732"/>
                  </a:moveTo>
                  <a:lnTo>
                    <a:pt x="20195" y="12842"/>
                  </a:lnTo>
                  <a:lnTo>
                    <a:pt x="16788" y="12842"/>
                  </a:lnTo>
                  <a:cubicBezTo>
                    <a:pt x="16788" y="12842"/>
                    <a:pt x="16787" y="12842"/>
                    <a:pt x="16786" y="12842"/>
                  </a:cubicBezTo>
                  <a:cubicBezTo>
                    <a:pt x="16631" y="12842"/>
                    <a:pt x="16506" y="12969"/>
                    <a:pt x="16506" y="13125"/>
                  </a:cubicBezTo>
                  <a:lnTo>
                    <a:pt x="16506" y="32184"/>
                  </a:lnTo>
                  <a:lnTo>
                    <a:pt x="4644" y="32184"/>
                  </a:lnTo>
                  <a:lnTo>
                    <a:pt x="4645" y="13125"/>
                  </a:lnTo>
                  <a:cubicBezTo>
                    <a:pt x="4645" y="12969"/>
                    <a:pt x="4519" y="12842"/>
                    <a:pt x="4364" y="12842"/>
                  </a:cubicBezTo>
                  <a:cubicBezTo>
                    <a:pt x="4363" y="12842"/>
                    <a:pt x="4363" y="12842"/>
                    <a:pt x="4362" y="12842"/>
                  </a:cubicBezTo>
                  <a:lnTo>
                    <a:pt x="956" y="12842"/>
                  </a:lnTo>
                  <a:lnTo>
                    <a:pt x="10575" y="732"/>
                  </a:lnTo>
                  <a:close/>
                  <a:moveTo>
                    <a:pt x="10575" y="0"/>
                  </a:moveTo>
                  <a:cubicBezTo>
                    <a:pt x="10491" y="0"/>
                    <a:pt x="10407" y="34"/>
                    <a:pt x="10353" y="102"/>
                  </a:cubicBezTo>
                  <a:lnTo>
                    <a:pt x="147" y="12949"/>
                  </a:lnTo>
                  <a:cubicBezTo>
                    <a:pt x="1" y="13135"/>
                    <a:pt x="132" y="13408"/>
                    <a:pt x="369" y="13408"/>
                  </a:cubicBezTo>
                  <a:lnTo>
                    <a:pt x="4078" y="13408"/>
                  </a:lnTo>
                  <a:lnTo>
                    <a:pt x="4078" y="32467"/>
                  </a:lnTo>
                  <a:cubicBezTo>
                    <a:pt x="4078" y="32623"/>
                    <a:pt x="4205" y="32750"/>
                    <a:pt x="4361" y="32750"/>
                  </a:cubicBezTo>
                  <a:lnTo>
                    <a:pt x="16788" y="32750"/>
                  </a:lnTo>
                  <a:cubicBezTo>
                    <a:pt x="16789" y="32750"/>
                    <a:pt x="16790" y="32750"/>
                    <a:pt x="16790" y="32750"/>
                  </a:cubicBezTo>
                  <a:cubicBezTo>
                    <a:pt x="16946" y="32750"/>
                    <a:pt x="17072" y="32623"/>
                    <a:pt x="17072" y="32467"/>
                  </a:cubicBezTo>
                  <a:lnTo>
                    <a:pt x="17072" y="13408"/>
                  </a:lnTo>
                  <a:lnTo>
                    <a:pt x="20780" y="13408"/>
                  </a:lnTo>
                  <a:cubicBezTo>
                    <a:pt x="21017" y="13408"/>
                    <a:pt x="21150"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5439125" y="3793550"/>
              <a:ext cx="528725" cy="818775"/>
            </a:xfrm>
            <a:custGeom>
              <a:avLst/>
              <a:gdLst/>
              <a:ahLst/>
              <a:cxnLst/>
              <a:rect l="l" t="t" r="r" b="b"/>
              <a:pathLst>
                <a:path w="21149" h="32751" extrusionOk="0">
                  <a:moveTo>
                    <a:pt x="10574" y="733"/>
                  </a:moveTo>
                  <a:lnTo>
                    <a:pt x="20193" y="12843"/>
                  </a:lnTo>
                  <a:lnTo>
                    <a:pt x="16788" y="12843"/>
                  </a:lnTo>
                  <a:cubicBezTo>
                    <a:pt x="16632" y="12843"/>
                    <a:pt x="16505" y="12969"/>
                    <a:pt x="16505" y="13125"/>
                  </a:cubicBezTo>
                  <a:lnTo>
                    <a:pt x="16505" y="32185"/>
                  </a:lnTo>
                  <a:lnTo>
                    <a:pt x="4642" y="32185"/>
                  </a:lnTo>
                  <a:lnTo>
                    <a:pt x="4643" y="13125"/>
                  </a:lnTo>
                  <a:cubicBezTo>
                    <a:pt x="4643" y="12969"/>
                    <a:pt x="4517" y="12843"/>
                    <a:pt x="4361" y="12843"/>
                  </a:cubicBezTo>
                  <a:lnTo>
                    <a:pt x="955" y="12843"/>
                  </a:lnTo>
                  <a:lnTo>
                    <a:pt x="10574" y="733"/>
                  </a:lnTo>
                  <a:close/>
                  <a:moveTo>
                    <a:pt x="10575" y="0"/>
                  </a:moveTo>
                  <a:cubicBezTo>
                    <a:pt x="10491" y="0"/>
                    <a:pt x="10407" y="34"/>
                    <a:pt x="10354" y="102"/>
                  </a:cubicBezTo>
                  <a:lnTo>
                    <a:pt x="147" y="12949"/>
                  </a:lnTo>
                  <a:cubicBezTo>
                    <a:pt x="0" y="13135"/>
                    <a:pt x="132" y="13408"/>
                    <a:pt x="369" y="13408"/>
                  </a:cubicBezTo>
                  <a:lnTo>
                    <a:pt x="4078" y="13408"/>
                  </a:lnTo>
                  <a:lnTo>
                    <a:pt x="4078" y="32467"/>
                  </a:lnTo>
                  <a:cubicBezTo>
                    <a:pt x="4077" y="32624"/>
                    <a:pt x="4204" y="32751"/>
                    <a:pt x="4361" y="32751"/>
                  </a:cubicBezTo>
                  <a:lnTo>
                    <a:pt x="16788" y="32751"/>
                  </a:lnTo>
                  <a:cubicBezTo>
                    <a:pt x="16945" y="32751"/>
                    <a:pt x="17072" y="32624"/>
                    <a:pt x="17072" y="32467"/>
                  </a:cubicBezTo>
                  <a:lnTo>
                    <a:pt x="17072" y="13408"/>
                  </a:lnTo>
                  <a:lnTo>
                    <a:pt x="20780" y="13408"/>
                  </a:lnTo>
                  <a:cubicBezTo>
                    <a:pt x="21017" y="13408"/>
                    <a:pt x="21149"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5115950" y="1945750"/>
              <a:ext cx="528725" cy="818800"/>
            </a:xfrm>
            <a:custGeom>
              <a:avLst/>
              <a:gdLst/>
              <a:ahLst/>
              <a:cxnLst/>
              <a:rect l="l" t="t" r="r" b="b"/>
              <a:pathLst>
                <a:path w="21149" h="32752" extrusionOk="0">
                  <a:moveTo>
                    <a:pt x="10574" y="732"/>
                  </a:moveTo>
                  <a:lnTo>
                    <a:pt x="20194" y="12843"/>
                  </a:lnTo>
                  <a:lnTo>
                    <a:pt x="16788" y="12843"/>
                  </a:lnTo>
                  <a:cubicBezTo>
                    <a:pt x="16631" y="12843"/>
                    <a:pt x="16505" y="12969"/>
                    <a:pt x="16505" y="13126"/>
                  </a:cubicBezTo>
                  <a:lnTo>
                    <a:pt x="16505" y="32185"/>
                  </a:lnTo>
                  <a:lnTo>
                    <a:pt x="4643" y="32185"/>
                  </a:lnTo>
                  <a:lnTo>
                    <a:pt x="4643" y="13126"/>
                  </a:lnTo>
                  <a:cubicBezTo>
                    <a:pt x="4643" y="12969"/>
                    <a:pt x="4517" y="12843"/>
                    <a:pt x="4361" y="12843"/>
                  </a:cubicBezTo>
                  <a:lnTo>
                    <a:pt x="955" y="12843"/>
                  </a:lnTo>
                  <a:lnTo>
                    <a:pt x="10574" y="732"/>
                  </a:lnTo>
                  <a:close/>
                  <a:moveTo>
                    <a:pt x="10574" y="1"/>
                  </a:moveTo>
                  <a:cubicBezTo>
                    <a:pt x="10490" y="1"/>
                    <a:pt x="10406" y="34"/>
                    <a:pt x="10353" y="102"/>
                  </a:cubicBezTo>
                  <a:lnTo>
                    <a:pt x="147" y="12950"/>
                  </a:lnTo>
                  <a:cubicBezTo>
                    <a:pt x="0" y="13135"/>
                    <a:pt x="132" y="13408"/>
                    <a:pt x="369" y="13408"/>
                  </a:cubicBezTo>
                  <a:lnTo>
                    <a:pt x="4077" y="13408"/>
                  </a:lnTo>
                  <a:lnTo>
                    <a:pt x="4077" y="32468"/>
                  </a:lnTo>
                  <a:cubicBezTo>
                    <a:pt x="4077" y="32624"/>
                    <a:pt x="4204" y="32751"/>
                    <a:pt x="4361" y="32751"/>
                  </a:cubicBezTo>
                  <a:lnTo>
                    <a:pt x="16789" y="32751"/>
                  </a:lnTo>
                  <a:cubicBezTo>
                    <a:pt x="16944" y="32751"/>
                    <a:pt x="17072" y="32624"/>
                    <a:pt x="17072" y="32468"/>
                  </a:cubicBezTo>
                  <a:lnTo>
                    <a:pt x="17072" y="13408"/>
                  </a:lnTo>
                  <a:lnTo>
                    <a:pt x="20780" y="13408"/>
                  </a:lnTo>
                  <a:cubicBezTo>
                    <a:pt x="21017" y="13408"/>
                    <a:pt x="21148" y="13135"/>
                    <a:pt x="21002" y="12950"/>
                  </a:cubicBezTo>
                  <a:lnTo>
                    <a:pt x="10796" y="102"/>
                  </a:lnTo>
                  <a:cubicBezTo>
                    <a:pt x="10742" y="34"/>
                    <a:pt x="10658" y="1"/>
                    <a:pt x="10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2177650" y="2001375"/>
              <a:ext cx="528725" cy="818775"/>
            </a:xfrm>
            <a:custGeom>
              <a:avLst/>
              <a:gdLst/>
              <a:ahLst/>
              <a:cxnLst/>
              <a:rect l="l" t="t" r="r" b="b"/>
              <a:pathLst>
                <a:path w="21149" h="32751" extrusionOk="0">
                  <a:moveTo>
                    <a:pt x="10575" y="732"/>
                  </a:moveTo>
                  <a:lnTo>
                    <a:pt x="20195" y="12842"/>
                  </a:lnTo>
                  <a:lnTo>
                    <a:pt x="16788" y="12842"/>
                  </a:lnTo>
                  <a:cubicBezTo>
                    <a:pt x="16632" y="12842"/>
                    <a:pt x="16506" y="12969"/>
                    <a:pt x="16506" y="13125"/>
                  </a:cubicBezTo>
                  <a:lnTo>
                    <a:pt x="16506" y="32185"/>
                  </a:lnTo>
                  <a:lnTo>
                    <a:pt x="4643" y="32185"/>
                  </a:lnTo>
                  <a:lnTo>
                    <a:pt x="4644" y="13125"/>
                  </a:lnTo>
                  <a:cubicBezTo>
                    <a:pt x="4644" y="12969"/>
                    <a:pt x="4516" y="12842"/>
                    <a:pt x="4361" y="12842"/>
                  </a:cubicBezTo>
                  <a:lnTo>
                    <a:pt x="954" y="12842"/>
                  </a:lnTo>
                  <a:lnTo>
                    <a:pt x="10575" y="732"/>
                  </a:lnTo>
                  <a:close/>
                  <a:moveTo>
                    <a:pt x="10575" y="0"/>
                  </a:moveTo>
                  <a:cubicBezTo>
                    <a:pt x="10491" y="0"/>
                    <a:pt x="10407" y="34"/>
                    <a:pt x="10353" y="101"/>
                  </a:cubicBezTo>
                  <a:lnTo>
                    <a:pt x="147" y="12949"/>
                  </a:lnTo>
                  <a:cubicBezTo>
                    <a:pt x="1" y="13134"/>
                    <a:pt x="132" y="13408"/>
                    <a:pt x="369" y="13408"/>
                  </a:cubicBezTo>
                  <a:lnTo>
                    <a:pt x="4077" y="13408"/>
                  </a:lnTo>
                  <a:lnTo>
                    <a:pt x="4077" y="32467"/>
                  </a:lnTo>
                  <a:cubicBezTo>
                    <a:pt x="4077" y="32624"/>
                    <a:pt x="4205" y="32750"/>
                    <a:pt x="4361" y="32750"/>
                  </a:cubicBezTo>
                  <a:lnTo>
                    <a:pt x="16788" y="32750"/>
                  </a:lnTo>
                  <a:cubicBezTo>
                    <a:pt x="16945" y="32750"/>
                    <a:pt x="17072" y="32624"/>
                    <a:pt x="17072" y="32467"/>
                  </a:cubicBezTo>
                  <a:lnTo>
                    <a:pt x="17072" y="13408"/>
                  </a:lnTo>
                  <a:lnTo>
                    <a:pt x="20780" y="13408"/>
                  </a:lnTo>
                  <a:cubicBezTo>
                    <a:pt x="21017" y="13408"/>
                    <a:pt x="21149" y="13134"/>
                    <a:pt x="21002" y="12949"/>
                  </a:cubicBezTo>
                  <a:lnTo>
                    <a:pt x="10796" y="101"/>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2672475" y="3793550"/>
              <a:ext cx="528750" cy="818775"/>
            </a:xfrm>
            <a:custGeom>
              <a:avLst/>
              <a:gdLst/>
              <a:ahLst/>
              <a:cxnLst/>
              <a:rect l="l" t="t" r="r" b="b"/>
              <a:pathLst>
                <a:path w="21150" h="32751" extrusionOk="0">
                  <a:moveTo>
                    <a:pt x="10575" y="733"/>
                  </a:moveTo>
                  <a:lnTo>
                    <a:pt x="20194" y="12843"/>
                  </a:lnTo>
                  <a:lnTo>
                    <a:pt x="16788" y="12843"/>
                  </a:lnTo>
                  <a:cubicBezTo>
                    <a:pt x="16632" y="12843"/>
                    <a:pt x="16506" y="12969"/>
                    <a:pt x="16506" y="13125"/>
                  </a:cubicBezTo>
                  <a:lnTo>
                    <a:pt x="16506" y="32186"/>
                  </a:lnTo>
                  <a:lnTo>
                    <a:pt x="4644" y="32186"/>
                  </a:lnTo>
                  <a:lnTo>
                    <a:pt x="4644" y="13125"/>
                  </a:lnTo>
                  <a:cubicBezTo>
                    <a:pt x="4644" y="12969"/>
                    <a:pt x="4517" y="12843"/>
                    <a:pt x="4361" y="12843"/>
                  </a:cubicBezTo>
                  <a:lnTo>
                    <a:pt x="955" y="12843"/>
                  </a:lnTo>
                  <a:lnTo>
                    <a:pt x="10575" y="733"/>
                  </a:lnTo>
                  <a:close/>
                  <a:moveTo>
                    <a:pt x="10575" y="0"/>
                  </a:moveTo>
                  <a:cubicBezTo>
                    <a:pt x="10491" y="0"/>
                    <a:pt x="10407" y="34"/>
                    <a:pt x="10354" y="102"/>
                  </a:cubicBezTo>
                  <a:lnTo>
                    <a:pt x="148" y="12949"/>
                  </a:lnTo>
                  <a:cubicBezTo>
                    <a:pt x="0" y="13135"/>
                    <a:pt x="133" y="13408"/>
                    <a:pt x="369" y="13408"/>
                  </a:cubicBezTo>
                  <a:lnTo>
                    <a:pt x="4078" y="13408"/>
                  </a:lnTo>
                  <a:lnTo>
                    <a:pt x="4078" y="32467"/>
                  </a:lnTo>
                  <a:cubicBezTo>
                    <a:pt x="4078" y="32624"/>
                    <a:pt x="4204" y="32751"/>
                    <a:pt x="4361" y="32751"/>
                  </a:cubicBezTo>
                  <a:lnTo>
                    <a:pt x="16788" y="32751"/>
                  </a:lnTo>
                  <a:cubicBezTo>
                    <a:pt x="16945" y="32751"/>
                    <a:pt x="17072" y="32624"/>
                    <a:pt x="17072" y="32467"/>
                  </a:cubicBezTo>
                  <a:lnTo>
                    <a:pt x="17072" y="13408"/>
                  </a:lnTo>
                  <a:lnTo>
                    <a:pt x="20781" y="13408"/>
                  </a:lnTo>
                  <a:cubicBezTo>
                    <a:pt x="21017" y="13408"/>
                    <a:pt x="21150"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2411300" y="5141625"/>
              <a:ext cx="2884375" cy="334550"/>
            </a:xfrm>
            <a:custGeom>
              <a:avLst/>
              <a:gdLst/>
              <a:ahLst/>
              <a:cxnLst/>
              <a:rect l="l" t="t" r="r" b="b"/>
              <a:pathLst>
                <a:path w="115375" h="13382" extrusionOk="0">
                  <a:moveTo>
                    <a:pt x="57688" y="0"/>
                  </a:moveTo>
                  <a:cubicBezTo>
                    <a:pt x="42388" y="0"/>
                    <a:pt x="27716" y="706"/>
                    <a:pt x="16897" y="1961"/>
                  </a:cubicBezTo>
                  <a:cubicBezTo>
                    <a:pt x="6078" y="3215"/>
                    <a:pt x="0" y="4917"/>
                    <a:pt x="0" y="6691"/>
                  </a:cubicBezTo>
                  <a:cubicBezTo>
                    <a:pt x="0" y="8466"/>
                    <a:pt x="6078" y="10168"/>
                    <a:pt x="16897" y="11422"/>
                  </a:cubicBezTo>
                  <a:cubicBezTo>
                    <a:pt x="27716" y="12677"/>
                    <a:pt x="42388" y="13382"/>
                    <a:pt x="57688" y="13382"/>
                  </a:cubicBezTo>
                  <a:cubicBezTo>
                    <a:pt x="72987" y="13382"/>
                    <a:pt x="87661" y="12677"/>
                    <a:pt x="98479" y="11422"/>
                  </a:cubicBezTo>
                  <a:cubicBezTo>
                    <a:pt x="109297" y="10168"/>
                    <a:pt x="115375" y="8466"/>
                    <a:pt x="115375" y="6691"/>
                  </a:cubicBezTo>
                  <a:cubicBezTo>
                    <a:pt x="115375" y="4917"/>
                    <a:pt x="109297" y="3215"/>
                    <a:pt x="98479" y="1961"/>
                  </a:cubicBezTo>
                  <a:cubicBezTo>
                    <a:pt x="87661" y="706"/>
                    <a:pt x="72987" y="0"/>
                    <a:pt x="57688"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2235600" y="308825"/>
              <a:ext cx="2856850" cy="1662475"/>
            </a:xfrm>
            <a:custGeom>
              <a:avLst/>
              <a:gdLst/>
              <a:ahLst/>
              <a:cxnLst/>
              <a:rect l="l" t="t" r="r" b="b"/>
              <a:pathLst>
                <a:path w="114274" h="66499" extrusionOk="0">
                  <a:moveTo>
                    <a:pt x="42288" y="0"/>
                  </a:moveTo>
                  <a:cubicBezTo>
                    <a:pt x="26420" y="0"/>
                    <a:pt x="13558" y="12863"/>
                    <a:pt x="13558" y="28729"/>
                  </a:cubicBezTo>
                  <a:cubicBezTo>
                    <a:pt x="13558" y="29083"/>
                    <a:pt x="13571" y="29434"/>
                    <a:pt x="13586" y="29784"/>
                  </a:cubicBezTo>
                  <a:cubicBezTo>
                    <a:pt x="5746" y="32019"/>
                    <a:pt x="1" y="39220"/>
                    <a:pt x="1" y="47776"/>
                  </a:cubicBezTo>
                  <a:cubicBezTo>
                    <a:pt x="1" y="57237"/>
                    <a:pt x="7026" y="65038"/>
                    <a:pt x="16141" y="66299"/>
                  </a:cubicBezTo>
                  <a:lnTo>
                    <a:pt x="16141" y="66498"/>
                  </a:lnTo>
                  <a:lnTo>
                    <a:pt x="100715" y="66498"/>
                  </a:lnTo>
                  <a:cubicBezTo>
                    <a:pt x="108204" y="66498"/>
                    <a:pt x="114274" y="60428"/>
                    <a:pt x="114274" y="52940"/>
                  </a:cubicBezTo>
                  <a:cubicBezTo>
                    <a:pt x="114274" y="45762"/>
                    <a:pt x="108690" y="39901"/>
                    <a:pt x="101632" y="39428"/>
                  </a:cubicBezTo>
                  <a:cubicBezTo>
                    <a:pt x="101868" y="38157"/>
                    <a:pt x="102007" y="36849"/>
                    <a:pt x="102007" y="35509"/>
                  </a:cubicBezTo>
                  <a:cubicBezTo>
                    <a:pt x="102007" y="23742"/>
                    <a:pt x="92468" y="14203"/>
                    <a:pt x="80702" y="14203"/>
                  </a:cubicBezTo>
                  <a:cubicBezTo>
                    <a:pt x="76318" y="14203"/>
                    <a:pt x="72247" y="15530"/>
                    <a:pt x="68859" y="17800"/>
                  </a:cubicBezTo>
                  <a:cubicBezTo>
                    <a:pt x="64559" y="7355"/>
                    <a:pt x="54284" y="0"/>
                    <a:pt x="422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2228525" y="301750"/>
              <a:ext cx="2871000" cy="1676600"/>
            </a:xfrm>
            <a:custGeom>
              <a:avLst/>
              <a:gdLst/>
              <a:ahLst/>
              <a:cxnLst/>
              <a:rect l="l" t="t" r="r" b="b"/>
              <a:pathLst>
                <a:path w="114840" h="67064" extrusionOk="0">
                  <a:moveTo>
                    <a:pt x="42571" y="567"/>
                  </a:moveTo>
                  <a:cubicBezTo>
                    <a:pt x="54145" y="567"/>
                    <a:pt x="64472" y="7484"/>
                    <a:pt x="68881" y="18190"/>
                  </a:cubicBezTo>
                  <a:cubicBezTo>
                    <a:pt x="68914" y="18269"/>
                    <a:pt x="68979" y="18328"/>
                    <a:pt x="69061" y="18353"/>
                  </a:cubicBezTo>
                  <a:cubicBezTo>
                    <a:pt x="69087" y="18361"/>
                    <a:pt x="69114" y="18365"/>
                    <a:pt x="69142" y="18365"/>
                  </a:cubicBezTo>
                  <a:cubicBezTo>
                    <a:pt x="69197" y="18365"/>
                    <a:pt x="69252" y="18349"/>
                    <a:pt x="69300" y="18318"/>
                  </a:cubicBezTo>
                  <a:cubicBezTo>
                    <a:pt x="72765" y="15996"/>
                    <a:pt x="76805" y="14769"/>
                    <a:pt x="80985" y="14769"/>
                  </a:cubicBezTo>
                  <a:cubicBezTo>
                    <a:pt x="92576" y="14769"/>
                    <a:pt x="102007" y="24200"/>
                    <a:pt x="102007" y="35792"/>
                  </a:cubicBezTo>
                  <a:cubicBezTo>
                    <a:pt x="102007" y="37055"/>
                    <a:pt x="101885" y="38320"/>
                    <a:pt x="101636" y="39660"/>
                  </a:cubicBezTo>
                  <a:cubicBezTo>
                    <a:pt x="101605" y="39827"/>
                    <a:pt x="101727" y="39983"/>
                    <a:pt x="101895" y="39994"/>
                  </a:cubicBezTo>
                  <a:cubicBezTo>
                    <a:pt x="108837" y="40459"/>
                    <a:pt x="114274" y="46270"/>
                    <a:pt x="114274" y="53223"/>
                  </a:cubicBezTo>
                  <a:cubicBezTo>
                    <a:pt x="114274" y="60544"/>
                    <a:pt x="108318" y="66499"/>
                    <a:pt x="100998" y="66499"/>
                  </a:cubicBezTo>
                  <a:lnTo>
                    <a:pt x="16693" y="66499"/>
                  </a:lnTo>
                  <a:cubicBezTo>
                    <a:pt x="16661" y="66394"/>
                    <a:pt x="16571" y="66318"/>
                    <a:pt x="16463" y="66303"/>
                  </a:cubicBezTo>
                  <a:cubicBezTo>
                    <a:pt x="7400" y="65050"/>
                    <a:pt x="566" y="57206"/>
                    <a:pt x="566" y="48059"/>
                  </a:cubicBezTo>
                  <a:cubicBezTo>
                    <a:pt x="566" y="39872"/>
                    <a:pt x="6068" y="32586"/>
                    <a:pt x="13946" y="30339"/>
                  </a:cubicBezTo>
                  <a:cubicBezTo>
                    <a:pt x="14071" y="30304"/>
                    <a:pt x="14155" y="30187"/>
                    <a:pt x="14150" y="30057"/>
                  </a:cubicBezTo>
                  <a:lnTo>
                    <a:pt x="14147" y="29963"/>
                  </a:lnTo>
                  <a:cubicBezTo>
                    <a:pt x="14136" y="29648"/>
                    <a:pt x="14124" y="29332"/>
                    <a:pt x="14124" y="29013"/>
                  </a:cubicBezTo>
                  <a:cubicBezTo>
                    <a:pt x="14124" y="13328"/>
                    <a:pt x="26885" y="567"/>
                    <a:pt x="42571" y="567"/>
                  </a:cubicBezTo>
                  <a:close/>
                  <a:moveTo>
                    <a:pt x="42571" y="0"/>
                  </a:moveTo>
                  <a:cubicBezTo>
                    <a:pt x="26573" y="0"/>
                    <a:pt x="13558" y="13015"/>
                    <a:pt x="13558" y="29012"/>
                  </a:cubicBezTo>
                  <a:cubicBezTo>
                    <a:pt x="13558" y="29296"/>
                    <a:pt x="13566" y="29576"/>
                    <a:pt x="13577" y="29857"/>
                  </a:cubicBezTo>
                  <a:cubicBezTo>
                    <a:pt x="5571" y="32243"/>
                    <a:pt x="0" y="39694"/>
                    <a:pt x="0" y="48059"/>
                  </a:cubicBezTo>
                  <a:cubicBezTo>
                    <a:pt x="0" y="57406"/>
                    <a:pt x="6925" y="65431"/>
                    <a:pt x="16144" y="66828"/>
                  </a:cubicBezTo>
                  <a:cubicBezTo>
                    <a:pt x="16167" y="66964"/>
                    <a:pt x="16286" y="67064"/>
                    <a:pt x="16424" y="67064"/>
                  </a:cubicBezTo>
                  <a:lnTo>
                    <a:pt x="100998" y="67064"/>
                  </a:lnTo>
                  <a:cubicBezTo>
                    <a:pt x="108630" y="67064"/>
                    <a:pt x="114840" y="60856"/>
                    <a:pt x="114840" y="53223"/>
                  </a:cubicBezTo>
                  <a:cubicBezTo>
                    <a:pt x="114840" y="46078"/>
                    <a:pt x="109335" y="40091"/>
                    <a:pt x="102248" y="39454"/>
                  </a:cubicBezTo>
                  <a:cubicBezTo>
                    <a:pt x="102465" y="38205"/>
                    <a:pt x="102573" y="36975"/>
                    <a:pt x="102573" y="35791"/>
                  </a:cubicBezTo>
                  <a:cubicBezTo>
                    <a:pt x="102573" y="23888"/>
                    <a:pt x="92889" y="14204"/>
                    <a:pt x="80986" y="14204"/>
                  </a:cubicBezTo>
                  <a:cubicBezTo>
                    <a:pt x="76807" y="14204"/>
                    <a:pt x="72766" y="15397"/>
                    <a:pt x="69272" y="17659"/>
                  </a:cubicBezTo>
                  <a:cubicBezTo>
                    <a:pt x="64702" y="6921"/>
                    <a:pt x="54260" y="0"/>
                    <a:pt x="42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2235600" y="245175"/>
              <a:ext cx="2856850" cy="1662500"/>
            </a:xfrm>
            <a:custGeom>
              <a:avLst/>
              <a:gdLst/>
              <a:ahLst/>
              <a:cxnLst/>
              <a:rect l="l" t="t" r="r" b="b"/>
              <a:pathLst>
                <a:path w="114274" h="66500" extrusionOk="0">
                  <a:moveTo>
                    <a:pt x="42288" y="1"/>
                  </a:moveTo>
                  <a:cubicBezTo>
                    <a:pt x="26420" y="1"/>
                    <a:pt x="13558" y="12864"/>
                    <a:pt x="13558" y="28731"/>
                  </a:cubicBezTo>
                  <a:cubicBezTo>
                    <a:pt x="13558" y="29084"/>
                    <a:pt x="13571" y="29434"/>
                    <a:pt x="13586" y="29785"/>
                  </a:cubicBezTo>
                  <a:cubicBezTo>
                    <a:pt x="5746" y="32020"/>
                    <a:pt x="1" y="39220"/>
                    <a:pt x="1" y="47776"/>
                  </a:cubicBezTo>
                  <a:cubicBezTo>
                    <a:pt x="1" y="57239"/>
                    <a:pt x="7026" y="65040"/>
                    <a:pt x="16141" y="66301"/>
                  </a:cubicBezTo>
                  <a:lnTo>
                    <a:pt x="16141" y="66500"/>
                  </a:lnTo>
                  <a:lnTo>
                    <a:pt x="100715" y="66500"/>
                  </a:lnTo>
                  <a:cubicBezTo>
                    <a:pt x="108204" y="66500"/>
                    <a:pt x="114274" y="60430"/>
                    <a:pt x="114274" y="52941"/>
                  </a:cubicBezTo>
                  <a:cubicBezTo>
                    <a:pt x="114274" y="45762"/>
                    <a:pt x="108690" y="39903"/>
                    <a:pt x="101632" y="39430"/>
                  </a:cubicBezTo>
                  <a:cubicBezTo>
                    <a:pt x="101868" y="38157"/>
                    <a:pt x="102007" y="36851"/>
                    <a:pt x="102007" y="35510"/>
                  </a:cubicBezTo>
                  <a:cubicBezTo>
                    <a:pt x="102007" y="23743"/>
                    <a:pt x="92468" y="14205"/>
                    <a:pt x="80702" y="14205"/>
                  </a:cubicBezTo>
                  <a:cubicBezTo>
                    <a:pt x="76318" y="14205"/>
                    <a:pt x="72247" y="15531"/>
                    <a:pt x="68859" y="17800"/>
                  </a:cubicBezTo>
                  <a:cubicBezTo>
                    <a:pt x="64559" y="7355"/>
                    <a:pt x="54284" y="1"/>
                    <a:pt x="42288"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2228525" y="238125"/>
              <a:ext cx="2871000" cy="1676625"/>
            </a:xfrm>
            <a:custGeom>
              <a:avLst/>
              <a:gdLst/>
              <a:ahLst/>
              <a:cxnLst/>
              <a:rect l="l" t="t" r="r" b="b"/>
              <a:pathLst>
                <a:path w="114840" h="67065" extrusionOk="0">
                  <a:moveTo>
                    <a:pt x="42571" y="565"/>
                  </a:moveTo>
                  <a:cubicBezTo>
                    <a:pt x="54145" y="565"/>
                    <a:pt x="64472" y="7484"/>
                    <a:pt x="68881" y="18190"/>
                  </a:cubicBezTo>
                  <a:cubicBezTo>
                    <a:pt x="68914" y="18269"/>
                    <a:pt x="68979" y="18329"/>
                    <a:pt x="69061" y="18353"/>
                  </a:cubicBezTo>
                  <a:cubicBezTo>
                    <a:pt x="69087" y="18361"/>
                    <a:pt x="69115" y="18365"/>
                    <a:pt x="69142" y="18365"/>
                  </a:cubicBezTo>
                  <a:cubicBezTo>
                    <a:pt x="69197" y="18365"/>
                    <a:pt x="69253" y="18349"/>
                    <a:pt x="69300" y="18318"/>
                  </a:cubicBezTo>
                  <a:cubicBezTo>
                    <a:pt x="72765" y="15995"/>
                    <a:pt x="76805" y="14770"/>
                    <a:pt x="80985" y="14770"/>
                  </a:cubicBezTo>
                  <a:cubicBezTo>
                    <a:pt x="92576" y="14770"/>
                    <a:pt x="102007" y="24200"/>
                    <a:pt x="102007" y="35792"/>
                  </a:cubicBezTo>
                  <a:cubicBezTo>
                    <a:pt x="102007" y="37055"/>
                    <a:pt x="101885" y="38320"/>
                    <a:pt x="101636" y="39660"/>
                  </a:cubicBezTo>
                  <a:cubicBezTo>
                    <a:pt x="101605" y="39826"/>
                    <a:pt x="101727" y="39983"/>
                    <a:pt x="101895" y="39994"/>
                  </a:cubicBezTo>
                  <a:cubicBezTo>
                    <a:pt x="108837" y="40459"/>
                    <a:pt x="114274" y="46269"/>
                    <a:pt x="114274" y="53223"/>
                  </a:cubicBezTo>
                  <a:cubicBezTo>
                    <a:pt x="114274" y="60543"/>
                    <a:pt x="108318" y="66498"/>
                    <a:pt x="100998" y="66498"/>
                  </a:cubicBezTo>
                  <a:lnTo>
                    <a:pt x="16693" y="66498"/>
                  </a:lnTo>
                  <a:cubicBezTo>
                    <a:pt x="16661" y="66394"/>
                    <a:pt x="16571" y="66318"/>
                    <a:pt x="16463" y="66302"/>
                  </a:cubicBezTo>
                  <a:cubicBezTo>
                    <a:pt x="7400" y="65049"/>
                    <a:pt x="566" y="57205"/>
                    <a:pt x="566" y="48058"/>
                  </a:cubicBezTo>
                  <a:cubicBezTo>
                    <a:pt x="566" y="39872"/>
                    <a:pt x="6068" y="32586"/>
                    <a:pt x="13946" y="30339"/>
                  </a:cubicBezTo>
                  <a:cubicBezTo>
                    <a:pt x="14071" y="30303"/>
                    <a:pt x="14155" y="30187"/>
                    <a:pt x="14150" y="30056"/>
                  </a:cubicBezTo>
                  <a:lnTo>
                    <a:pt x="14147" y="29963"/>
                  </a:lnTo>
                  <a:cubicBezTo>
                    <a:pt x="14136" y="29648"/>
                    <a:pt x="14124" y="29331"/>
                    <a:pt x="14124" y="29013"/>
                  </a:cubicBezTo>
                  <a:cubicBezTo>
                    <a:pt x="14124" y="13327"/>
                    <a:pt x="26885" y="565"/>
                    <a:pt x="42571" y="565"/>
                  </a:cubicBezTo>
                  <a:close/>
                  <a:moveTo>
                    <a:pt x="42571" y="0"/>
                  </a:moveTo>
                  <a:cubicBezTo>
                    <a:pt x="26574" y="0"/>
                    <a:pt x="13559" y="13015"/>
                    <a:pt x="13558" y="29013"/>
                  </a:cubicBezTo>
                  <a:cubicBezTo>
                    <a:pt x="13558" y="29296"/>
                    <a:pt x="13566" y="29576"/>
                    <a:pt x="13577" y="29857"/>
                  </a:cubicBezTo>
                  <a:cubicBezTo>
                    <a:pt x="5571" y="32242"/>
                    <a:pt x="0" y="39695"/>
                    <a:pt x="0" y="48058"/>
                  </a:cubicBezTo>
                  <a:cubicBezTo>
                    <a:pt x="0" y="57405"/>
                    <a:pt x="6925" y="65431"/>
                    <a:pt x="16144" y="66827"/>
                  </a:cubicBezTo>
                  <a:cubicBezTo>
                    <a:pt x="16167" y="66964"/>
                    <a:pt x="16286" y="67063"/>
                    <a:pt x="16424" y="67064"/>
                  </a:cubicBezTo>
                  <a:lnTo>
                    <a:pt x="100998" y="67064"/>
                  </a:lnTo>
                  <a:cubicBezTo>
                    <a:pt x="108630" y="67064"/>
                    <a:pt x="114840" y="60855"/>
                    <a:pt x="114840" y="53223"/>
                  </a:cubicBezTo>
                  <a:cubicBezTo>
                    <a:pt x="114840" y="46079"/>
                    <a:pt x="109335" y="40090"/>
                    <a:pt x="102248" y="39455"/>
                  </a:cubicBezTo>
                  <a:cubicBezTo>
                    <a:pt x="102465" y="38205"/>
                    <a:pt x="102573" y="36974"/>
                    <a:pt x="102573" y="35792"/>
                  </a:cubicBezTo>
                  <a:cubicBezTo>
                    <a:pt x="102573" y="23888"/>
                    <a:pt x="92889" y="14203"/>
                    <a:pt x="80986" y="14203"/>
                  </a:cubicBezTo>
                  <a:cubicBezTo>
                    <a:pt x="76807" y="14203"/>
                    <a:pt x="72766" y="15397"/>
                    <a:pt x="69272" y="17659"/>
                  </a:cubicBezTo>
                  <a:cubicBezTo>
                    <a:pt x="64703" y="6920"/>
                    <a:pt x="54260" y="0"/>
                    <a:pt x="42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3250625" y="3126275"/>
              <a:ext cx="877075" cy="523925"/>
            </a:xfrm>
            <a:custGeom>
              <a:avLst/>
              <a:gdLst/>
              <a:ahLst/>
              <a:cxnLst/>
              <a:rect l="l" t="t" r="r" b="b"/>
              <a:pathLst>
                <a:path w="35083" h="20957" extrusionOk="0">
                  <a:moveTo>
                    <a:pt x="31694" y="1"/>
                  </a:moveTo>
                  <a:lnTo>
                    <a:pt x="28134" y="1865"/>
                  </a:lnTo>
                  <a:cubicBezTo>
                    <a:pt x="28134" y="1865"/>
                    <a:pt x="24236" y="3559"/>
                    <a:pt x="21695" y="4916"/>
                  </a:cubicBezTo>
                  <a:cubicBezTo>
                    <a:pt x="19152" y="6271"/>
                    <a:pt x="6611" y="15931"/>
                    <a:pt x="6611" y="15931"/>
                  </a:cubicBezTo>
                  <a:lnTo>
                    <a:pt x="4069" y="16101"/>
                  </a:lnTo>
                  <a:lnTo>
                    <a:pt x="2543" y="17118"/>
                  </a:lnTo>
                  <a:cubicBezTo>
                    <a:pt x="2543" y="17118"/>
                    <a:pt x="1" y="17626"/>
                    <a:pt x="1" y="18134"/>
                  </a:cubicBezTo>
                  <a:cubicBezTo>
                    <a:pt x="1" y="18643"/>
                    <a:pt x="509" y="18812"/>
                    <a:pt x="1018" y="18812"/>
                  </a:cubicBezTo>
                  <a:cubicBezTo>
                    <a:pt x="1527" y="18812"/>
                    <a:pt x="3221" y="17965"/>
                    <a:pt x="3221" y="17965"/>
                  </a:cubicBezTo>
                  <a:lnTo>
                    <a:pt x="3221" y="17965"/>
                  </a:lnTo>
                  <a:cubicBezTo>
                    <a:pt x="3221" y="17965"/>
                    <a:pt x="1501" y="20488"/>
                    <a:pt x="2179" y="20488"/>
                  </a:cubicBezTo>
                  <a:cubicBezTo>
                    <a:pt x="2856" y="20488"/>
                    <a:pt x="5103" y="20957"/>
                    <a:pt x="5103" y="20957"/>
                  </a:cubicBezTo>
                  <a:cubicBezTo>
                    <a:pt x="5103" y="20957"/>
                    <a:pt x="7627" y="20507"/>
                    <a:pt x="8475" y="20507"/>
                  </a:cubicBezTo>
                  <a:cubicBezTo>
                    <a:pt x="9323" y="20507"/>
                    <a:pt x="11356" y="15931"/>
                    <a:pt x="11356" y="15931"/>
                  </a:cubicBezTo>
                  <a:cubicBezTo>
                    <a:pt x="11356" y="15931"/>
                    <a:pt x="25931" y="10169"/>
                    <a:pt x="27795" y="8813"/>
                  </a:cubicBezTo>
                  <a:cubicBezTo>
                    <a:pt x="29659" y="7457"/>
                    <a:pt x="35083" y="4068"/>
                    <a:pt x="35083" y="4068"/>
                  </a:cubicBezTo>
                  <a:lnTo>
                    <a:pt x="316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3243575" y="3119200"/>
              <a:ext cx="892300" cy="538075"/>
            </a:xfrm>
            <a:custGeom>
              <a:avLst/>
              <a:gdLst/>
              <a:ahLst/>
              <a:cxnLst/>
              <a:rect l="l" t="t" r="r" b="b"/>
              <a:pathLst>
                <a:path w="35692" h="21523" extrusionOk="0">
                  <a:moveTo>
                    <a:pt x="31904" y="640"/>
                  </a:moveTo>
                  <a:lnTo>
                    <a:pt x="34940" y="4284"/>
                  </a:lnTo>
                  <a:cubicBezTo>
                    <a:pt x="33812" y="4992"/>
                    <a:pt x="29520" y="7697"/>
                    <a:pt x="27911" y="8868"/>
                  </a:cubicBezTo>
                  <a:cubicBezTo>
                    <a:pt x="26096" y="10187"/>
                    <a:pt x="11679" y="15895"/>
                    <a:pt x="11534" y="15951"/>
                  </a:cubicBezTo>
                  <a:cubicBezTo>
                    <a:pt x="11464" y="15978"/>
                    <a:pt x="11409" y="16032"/>
                    <a:pt x="11380" y="16100"/>
                  </a:cubicBezTo>
                  <a:cubicBezTo>
                    <a:pt x="10344" y="18430"/>
                    <a:pt x="9141" y="20449"/>
                    <a:pt x="8757" y="20507"/>
                  </a:cubicBezTo>
                  <a:cubicBezTo>
                    <a:pt x="7954" y="20507"/>
                    <a:pt x="5770" y="20884"/>
                    <a:pt x="5389" y="20952"/>
                  </a:cubicBezTo>
                  <a:cubicBezTo>
                    <a:pt x="5056" y="20883"/>
                    <a:pt x="3341" y="20537"/>
                    <a:pt x="2596" y="20494"/>
                  </a:cubicBezTo>
                  <a:cubicBezTo>
                    <a:pt x="2675" y="20146"/>
                    <a:pt x="3155" y="19260"/>
                    <a:pt x="3737" y="18409"/>
                  </a:cubicBezTo>
                  <a:cubicBezTo>
                    <a:pt x="3809" y="18302"/>
                    <a:pt x="3800" y="18160"/>
                    <a:pt x="3716" y="18063"/>
                  </a:cubicBezTo>
                  <a:cubicBezTo>
                    <a:pt x="3661" y="18000"/>
                    <a:pt x="3583" y="17966"/>
                    <a:pt x="3503" y="17966"/>
                  </a:cubicBezTo>
                  <a:cubicBezTo>
                    <a:pt x="3460" y="17966"/>
                    <a:pt x="3416" y="17976"/>
                    <a:pt x="3376" y="17997"/>
                  </a:cubicBezTo>
                  <a:cubicBezTo>
                    <a:pt x="2697" y="18336"/>
                    <a:pt x="1604" y="18814"/>
                    <a:pt x="1300" y="18814"/>
                  </a:cubicBezTo>
                  <a:cubicBezTo>
                    <a:pt x="1025" y="18814"/>
                    <a:pt x="565" y="18762"/>
                    <a:pt x="556" y="18466"/>
                  </a:cubicBezTo>
                  <a:cubicBezTo>
                    <a:pt x="677" y="18271"/>
                    <a:pt x="1764" y="17902"/>
                    <a:pt x="2880" y="17678"/>
                  </a:cubicBezTo>
                  <a:cubicBezTo>
                    <a:pt x="2916" y="17672"/>
                    <a:pt x="2951" y="17658"/>
                    <a:pt x="2981" y="17637"/>
                  </a:cubicBezTo>
                  <a:lnTo>
                    <a:pt x="4444" y="16662"/>
                  </a:lnTo>
                  <a:lnTo>
                    <a:pt x="6912" y="16497"/>
                  </a:lnTo>
                  <a:cubicBezTo>
                    <a:pt x="6967" y="16493"/>
                    <a:pt x="7020" y="16473"/>
                    <a:pt x="7065" y="16439"/>
                  </a:cubicBezTo>
                  <a:cubicBezTo>
                    <a:pt x="7190" y="16342"/>
                    <a:pt x="19617" y="6778"/>
                    <a:pt x="22109" y="5449"/>
                  </a:cubicBezTo>
                  <a:cubicBezTo>
                    <a:pt x="24611" y="4113"/>
                    <a:pt x="28490" y="2424"/>
                    <a:pt x="28548" y="2399"/>
                  </a:cubicBezTo>
                  <a:lnTo>
                    <a:pt x="31904" y="640"/>
                  </a:lnTo>
                  <a:close/>
                  <a:moveTo>
                    <a:pt x="31975" y="1"/>
                  </a:moveTo>
                  <a:cubicBezTo>
                    <a:pt x="31930" y="1"/>
                    <a:pt x="31886" y="11"/>
                    <a:pt x="31844" y="33"/>
                  </a:cubicBezTo>
                  <a:lnTo>
                    <a:pt x="28303" y="1888"/>
                  </a:lnTo>
                  <a:cubicBezTo>
                    <a:pt x="28264" y="1905"/>
                    <a:pt x="24366" y="3603"/>
                    <a:pt x="21843" y="4949"/>
                  </a:cubicBezTo>
                  <a:cubicBezTo>
                    <a:pt x="19379" y="6263"/>
                    <a:pt x="7889" y="15090"/>
                    <a:pt x="6789" y="15937"/>
                  </a:cubicBezTo>
                  <a:lnTo>
                    <a:pt x="4331" y="16101"/>
                  </a:lnTo>
                  <a:cubicBezTo>
                    <a:pt x="4282" y="16104"/>
                    <a:pt x="4235" y="16121"/>
                    <a:pt x="4193" y="16148"/>
                  </a:cubicBezTo>
                  <a:lnTo>
                    <a:pt x="2715" y="17134"/>
                  </a:lnTo>
                  <a:cubicBezTo>
                    <a:pt x="913" y="17500"/>
                    <a:pt x="0" y="17931"/>
                    <a:pt x="0" y="18417"/>
                  </a:cubicBezTo>
                  <a:cubicBezTo>
                    <a:pt x="0" y="19010"/>
                    <a:pt x="498" y="19378"/>
                    <a:pt x="1300" y="19378"/>
                  </a:cubicBezTo>
                  <a:cubicBezTo>
                    <a:pt x="1607" y="19378"/>
                    <a:pt x="2211" y="19149"/>
                    <a:pt x="2734" y="18920"/>
                  </a:cubicBezTo>
                  <a:lnTo>
                    <a:pt x="2734" y="18920"/>
                  </a:lnTo>
                  <a:cubicBezTo>
                    <a:pt x="2259" y="19708"/>
                    <a:pt x="1896" y="20493"/>
                    <a:pt x="2075" y="20833"/>
                  </a:cubicBezTo>
                  <a:cubicBezTo>
                    <a:pt x="2149" y="20974"/>
                    <a:pt x="2290" y="21054"/>
                    <a:pt x="2461" y="21054"/>
                  </a:cubicBezTo>
                  <a:cubicBezTo>
                    <a:pt x="3102" y="21054"/>
                    <a:pt x="5305" y="21512"/>
                    <a:pt x="5327" y="21516"/>
                  </a:cubicBezTo>
                  <a:cubicBezTo>
                    <a:pt x="5345" y="21520"/>
                    <a:pt x="5365" y="21522"/>
                    <a:pt x="5385" y="21522"/>
                  </a:cubicBezTo>
                  <a:cubicBezTo>
                    <a:pt x="5401" y="21522"/>
                    <a:pt x="5418" y="21520"/>
                    <a:pt x="5435" y="21518"/>
                  </a:cubicBezTo>
                  <a:cubicBezTo>
                    <a:pt x="5460" y="21514"/>
                    <a:pt x="7944" y="21072"/>
                    <a:pt x="8757" y="21072"/>
                  </a:cubicBezTo>
                  <a:cubicBezTo>
                    <a:pt x="9666" y="21072"/>
                    <a:pt x="11187" y="17913"/>
                    <a:pt x="11849" y="16435"/>
                  </a:cubicBezTo>
                  <a:cubicBezTo>
                    <a:pt x="13283" y="15866"/>
                    <a:pt x="26435" y="10640"/>
                    <a:pt x="28242" y="9324"/>
                  </a:cubicBezTo>
                  <a:cubicBezTo>
                    <a:pt x="30078" y="7991"/>
                    <a:pt x="35459" y="4625"/>
                    <a:pt x="35514" y="4591"/>
                  </a:cubicBezTo>
                  <a:cubicBezTo>
                    <a:pt x="35660" y="4501"/>
                    <a:pt x="35692" y="4301"/>
                    <a:pt x="35582" y="4169"/>
                  </a:cubicBezTo>
                  <a:lnTo>
                    <a:pt x="32192" y="102"/>
                  </a:lnTo>
                  <a:cubicBezTo>
                    <a:pt x="32137" y="36"/>
                    <a:pt x="32057" y="1"/>
                    <a:pt x="319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3987875" y="2778125"/>
              <a:ext cx="411000" cy="496450"/>
            </a:xfrm>
            <a:custGeom>
              <a:avLst/>
              <a:gdLst/>
              <a:ahLst/>
              <a:cxnLst/>
              <a:rect l="l" t="t" r="r" b="b"/>
              <a:pathLst>
                <a:path w="16440" h="19858" extrusionOk="0">
                  <a:moveTo>
                    <a:pt x="15886" y="1"/>
                  </a:moveTo>
                  <a:lnTo>
                    <a:pt x="1" y="14434"/>
                  </a:lnTo>
                  <a:lnTo>
                    <a:pt x="4576" y="19858"/>
                  </a:lnTo>
                  <a:lnTo>
                    <a:pt x="13389" y="16469"/>
                  </a:lnTo>
                  <a:lnTo>
                    <a:pt x="16440" y="199"/>
                  </a:lnTo>
                  <a:lnTo>
                    <a:pt x="15886"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3980025" y="2771075"/>
              <a:ext cx="426425" cy="510575"/>
            </a:xfrm>
            <a:custGeom>
              <a:avLst/>
              <a:gdLst/>
              <a:ahLst/>
              <a:cxnLst/>
              <a:rect l="l" t="t" r="r" b="b"/>
              <a:pathLst>
                <a:path w="17057" h="20423" extrusionOk="0">
                  <a:moveTo>
                    <a:pt x="16265" y="606"/>
                  </a:moveTo>
                  <a:lnTo>
                    <a:pt x="16431" y="665"/>
                  </a:lnTo>
                  <a:lnTo>
                    <a:pt x="13454" y="16543"/>
                  </a:lnTo>
                  <a:lnTo>
                    <a:pt x="4976" y="19804"/>
                  </a:lnTo>
                  <a:lnTo>
                    <a:pt x="706" y="14743"/>
                  </a:lnTo>
                  <a:lnTo>
                    <a:pt x="16265" y="606"/>
                  </a:lnTo>
                  <a:close/>
                  <a:moveTo>
                    <a:pt x="16201" y="0"/>
                  </a:moveTo>
                  <a:cubicBezTo>
                    <a:pt x="16131" y="0"/>
                    <a:pt x="16063" y="26"/>
                    <a:pt x="16010" y="74"/>
                  </a:cubicBezTo>
                  <a:lnTo>
                    <a:pt x="125" y="14508"/>
                  </a:lnTo>
                  <a:cubicBezTo>
                    <a:pt x="12" y="14610"/>
                    <a:pt x="1" y="14783"/>
                    <a:pt x="98" y="14899"/>
                  </a:cubicBezTo>
                  <a:lnTo>
                    <a:pt x="4674" y="20323"/>
                  </a:lnTo>
                  <a:cubicBezTo>
                    <a:pt x="4727" y="20386"/>
                    <a:pt x="4807" y="20423"/>
                    <a:pt x="4890" y="20423"/>
                  </a:cubicBezTo>
                  <a:cubicBezTo>
                    <a:pt x="4925" y="20423"/>
                    <a:pt x="4959" y="20416"/>
                    <a:pt x="4992" y="20404"/>
                  </a:cubicBezTo>
                  <a:lnTo>
                    <a:pt x="13804" y="17014"/>
                  </a:lnTo>
                  <a:cubicBezTo>
                    <a:pt x="13896" y="16979"/>
                    <a:pt x="13963" y="16899"/>
                    <a:pt x="13981" y="16802"/>
                  </a:cubicBezTo>
                  <a:lnTo>
                    <a:pt x="17032" y="534"/>
                  </a:lnTo>
                  <a:cubicBezTo>
                    <a:pt x="17057" y="397"/>
                    <a:pt x="16980" y="262"/>
                    <a:pt x="16849" y="215"/>
                  </a:cubicBezTo>
                  <a:lnTo>
                    <a:pt x="16295" y="17"/>
                  </a:lnTo>
                  <a:cubicBezTo>
                    <a:pt x="16264" y="6"/>
                    <a:pt x="16232" y="0"/>
                    <a:pt x="16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3987875" y="3090850"/>
              <a:ext cx="182825" cy="183725"/>
            </a:xfrm>
            <a:custGeom>
              <a:avLst/>
              <a:gdLst/>
              <a:ahLst/>
              <a:cxnLst/>
              <a:rect l="l" t="t" r="r" b="b"/>
              <a:pathLst>
                <a:path w="7313" h="7349" extrusionOk="0">
                  <a:moveTo>
                    <a:pt x="2119" y="1"/>
                  </a:moveTo>
                  <a:lnTo>
                    <a:pt x="1" y="1925"/>
                  </a:lnTo>
                  <a:lnTo>
                    <a:pt x="4576" y="7349"/>
                  </a:lnTo>
                  <a:lnTo>
                    <a:pt x="7312" y="6297"/>
                  </a:lnTo>
                  <a:lnTo>
                    <a:pt x="21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3980025" y="3083800"/>
              <a:ext cx="199200" cy="197850"/>
            </a:xfrm>
            <a:custGeom>
              <a:avLst/>
              <a:gdLst/>
              <a:ahLst/>
              <a:cxnLst/>
              <a:rect l="l" t="t" r="r" b="b"/>
              <a:pathLst>
                <a:path w="7968" h="7914" extrusionOk="0">
                  <a:moveTo>
                    <a:pt x="2404" y="692"/>
                  </a:moveTo>
                  <a:lnTo>
                    <a:pt x="7159" y="6455"/>
                  </a:lnTo>
                  <a:lnTo>
                    <a:pt x="4976" y="7295"/>
                  </a:lnTo>
                  <a:lnTo>
                    <a:pt x="706" y="2234"/>
                  </a:lnTo>
                  <a:lnTo>
                    <a:pt x="2404" y="692"/>
                  </a:lnTo>
                  <a:close/>
                  <a:moveTo>
                    <a:pt x="2429" y="0"/>
                  </a:moveTo>
                  <a:cubicBezTo>
                    <a:pt x="2360" y="0"/>
                    <a:pt x="2294" y="26"/>
                    <a:pt x="2243" y="74"/>
                  </a:cubicBezTo>
                  <a:lnTo>
                    <a:pt x="125" y="1999"/>
                  </a:lnTo>
                  <a:cubicBezTo>
                    <a:pt x="12" y="2101"/>
                    <a:pt x="1" y="2274"/>
                    <a:pt x="98" y="2390"/>
                  </a:cubicBezTo>
                  <a:lnTo>
                    <a:pt x="4674" y="7814"/>
                  </a:lnTo>
                  <a:cubicBezTo>
                    <a:pt x="4727" y="7877"/>
                    <a:pt x="4807" y="7914"/>
                    <a:pt x="4890" y="7914"/>
                  </a:cubicBezTo>
                  <a:cubicBezTo>
                    <a:pt x="4925" y="7914"/>
                    <a:pt x="4959" y="7907"/>
                    <a:pt x="4992" y="7895"/>
                  </a:cubicBezTo>
                  <a:lnTo>
                    <a:pt x="7728" y="6842"/>
                  </a:lnTo>
                  <a:cubicBezTo>
                    <a:pt x="7908" y="6772"/>
                    <a:pt x="7967" y="6547"/>
                    <a:pt x="7845" y="6398"/>
                  </a:cubicBezTo>
                  <a:lnTo>
                    <a:pt x="2650" y="103"/>
                  </a:lnTo>
                  <a:cubicBezTo>
                    <a:pt x="2602" y="43"/>
                    <a:pt x="2530" y="7"/>
                    <a:pt x="2453" y="1"/>
                  </a:cubicBezTo>
                  <a:cubicBezTo>
                    <a:pt x="2445" y="0"/>
                    <a:pt x="2437" y="0"/>
                    <a:pt x="24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5008775" y="5034000"/>
              <a:ext cx="219850" cy="305700"/>
            </a:xfrm>
            <a:custGeom>
              <a:avLst/>
              <a:gdLst/>
              <a:ahLst/>
              <a:cxnLst/>
              <a:rect l="l" t="t" r="r" b="b"/>
              <a:pathLst>
                <a:path w="8794" h="12228" extrusionOk="0">
                  <a:moveTo>
                    <a:pt x="2358" y="0"/>
                  </a:moveTo>
                  <a:cubicBezTo>
                    <a:pt x="1220" y="0"/>
                    <a:pt x="1" y="1626"/>
                    <a:pt x="1" y="1626"/>
                  </a:cubicBezTo>
                  <a:cubicBezTo>
                    <a:pt x="1" y="1626"/>
                    <a:pt x="618" y="2862"/>
                    <a:pt x="1132" y="3993"/>
                  </a:cubicBezTo>
                  <a:cubicBezTo>
                    <a:pt x="1647" y="5126"/>
                    <a:pt x="3499" y="11507"/>
                    <a:pt x="5558" y="12124"/>
                  </a:cubicBezTo>
                  <a:cubicBezTo>
                    <a:pt x="5790" y="12194"/>
                    <a:pt x="6012" y="12227"/>
                    <a:pt x="6223" y="12227"/>
                  </a:cubicBezTo>
                  <a:cubicBezTo>
                    <a:pt x="7874" y="12227"/>
                    <a:pt x="8794" y="10187"/>
                    <a:pt x="8337" y="7905"/>
                  </a:cubicBezTo>
                  <a:cubicBezTo>
                    <a:pt x="7823" y="5332"/>
                    <a:pt x="2779" y="83"/>
                    <a:pt x="2779" y="83"/>
                  </a:cubicBezTo>
                  <a:cubicBezTo>
                    <a:pt x="2641" y="26"/>
                    <a:pt x="2501" y="0"/>
                    <a:pt x="2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5001250" y="5026925"/>
              <a:ext cx="231225" cy="319800"/>
            </a:xfrm>
            <a:custGeom>
              <a:avLst/>
              <a:gdLst/>
              <a:ahLst/>
              <a:cxnLst/>
              <a:rect l="l" t="t" r="r" b="b"/>
              <a:pathLst>
                <a:path w="9249" h="12792" extrusionOk="0">
                  <a:moveTo>
                    <a:pt x="2661" y="567"/>
                  </a:moveTo>
                  <a:cubicBezTo>
                    <a:pt x="2750" y="567"/>
                    <a:pt x="2836" y="580"/>
                    <a:pt x="2920" y="608"/>
                  </a:cubicBezTo>
                  <a:cubicBezTo>
                    <a:pt x="3412" y="1128"/>
                    <a:pt x="7893" y="5904"/>
                    <a:pt x="8361" y="8243"/>
                  </a:cubicBezTo>
                  <a:cubicBezTo>
                    <a:pt x="8655" y="9717"/>
                    <a:pt x="8355" y="11116"/>
                    <a:pt x="7595" y="11807"/>
                  </a:cubicBezTo>
                  <a:cubicBezTo>
                    <a:pt x="7288" y="12086"/>
                    <a:pt x="6923" y="12227"/>
                    <a:pt x="6519" y="12227"/>
                  </a:cubicBezTo>
                  <a:cubicBezTo>
                    <a:pt x="6334" y="12227"/>
                    <a:pt x="6140" y="12197"/>
                    <a:pt x="5940" y="12138"/>
                  </a:cubicBezTo>
                  <a:cubicBezTo>
                    <a:pt x="4419" y="11681"/>
                    <a:pt x="2882" y="7409"/>
                    <a:pt x="2143" y="5356"/>
                  </a:cubicBezTo>
                  <a:cubicBezTo>
                    <a:pt x="1949" y="4815"/>
                    <a:pt x="1796" y="4390"/>
                    <a:pt x="1691" y="4160"/>
                  </a:cubicBezTo>
                  <a:cubicBezTo>
                    <a:pt x="1288" y="3274"/>
                    <a:pt x="818" y="2317"/>
                    <a:pt x="634" y="1944"/>
                  </a:cubicBezTo>
                  <a:cubicBezTo>
                    <a:pt x="1047" y="1440"/>
                    <a:pt x="1929" y="567"/>
                    <a:pt x="2661" y="567"/>
                  </a:cubicBezTo>
                  <a:close/>
                  <a:moveTo>
                    <a:pt x="2666" y="0"/>
                  </a:moveTo>
                  <a:cubicBezTo>
                    <a:pt x="1396" y="0"/>
                    <a:pt x="135" y="1659"/>
                    <a:pt x="75" y="1739"/>
                  </a:cubicBezTo>
                  <a:cubicBezTo>
                    <a:pt x="10" y="1825"/>
                    <a:pt x="0" y="1939"/>
                    <a:pt x="48" y="2035"/>
                  </a:cubicBezTo>
                  <a:cubicBezTo>
                    <a:pt x="55" y="2048"/>
                    <a:pt x="669" y="3280"/>
                    <a:pt x="1176" y="4394"/>
                  </a:cubicBezTo>
                  <a:cubicBezTo>
                    <a:pt x="1271" y="4602"/>
                    <a:pt x="1421" y="5019"/>
                    <a:pt x="1611" y="5546"/>
                  </a:cubicBezTo>
                  <a:cubicBezTo>
                    <a:pt x="2759" y="8737"/>
                    <a:pt x="4122" y="12182"/>
                    <a:pt x="5778" y="12679"/>
                  </a:cubicBezTo>
                  <a:cubicBezTo>
                    <a:pt x="6017" y="12753"/>
                    <a:pt x="6267" y="12791"/>
                    <a:pt x="6518" y="12792"/>
                  </a:cubicBezTo>
                  <a:cubicBezTo>
                    <a:pt x="7063" y="12792"/>
                    <a:pt x="7564" y="12600"/>
                    <a:pt x="7976" y="12225"/>
                  </a:cubicBezTo>
                  <a:cubicBezTo>
                    <a:pt x="8879" y="11402"/>
                    <a:pt x="9249" y="9796"/>
                    <a:pt x="8915" y="8131"/>
                  </a:cubicBezTo>
                  <a:cubicBezTo>
                    <a:pt x="8390" y="5509"/>
                    <a:pt x="3493" y="386"/>
                    <a:pt x="3284" y="169"/>
                  </a:cubicBezTo>
                  <a:cubicBezTo>
                    <a:pt x="3257" y="141"/>
                    <a:pt x="3224" y="119"/>
                    <a:pt x="3189" y="104"/>
                  </a:cubicBezTo>
                  <a:cubicBezTo>
                    <a:pt x="3017" y="32"/>
                    <a:pt x="2841" y="0"/>
                    <a:pt x="2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5097200" y="5233200"/>
              <a:ext cx="129400" cy="106475"/>
            </a:xfrm>
            <a:custGeom>
              <a:avLst/>
              <a:gdLst/>
              <a:ahLst/>
              <a:cxnLst/>
              <a:rect l="l" t="t" r="r" b="b"/>
              <a:pathLst>
                <a:path w="5176" h="4259" extrusionOk="0">
                  <a:moveTo>
                    <a:pt x="3340" y="0"/>
                  </a:moveTo>
                  <a:cubicBezTo>
                    <a:pt x="2189" y="0"/>
                    <a:pt x="906" y="413"/>
                    <a:pt x="0" y="1892"/>
                  </a:cubicBezTo>
                  <a:cubicBezTo>
                    <a:pt x="618" y="3034"/>
                    <a:pt x="1307" y="3942"/>
                    <a:pt x="2021" y="4156"/>
                  </a:cubicBezTo>
                  <a:cubicBezTo>
                    <a:pt x="2253" y="4226"/>
                    <a:pt x="2475" y="4259"/>
                    <a:pt x="2685" y="4259"/>
                  </a:cubicBezTo>
                  <a:cubicBezTo>
                    <a:pt x="4268" y="4259"/>
                    <a:pt x="5175" y="2381"/>
                    <a:pt x="4843" y="212"/>
                  </a:cubicBezTo>
                  <a:cubicBezTo>
                    <a:pt x="4410" y="95"/>
                    <a:pt x="3890" y="0"/>
                    <a:pt x="3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5089775" y="5226200"/>
              <a:ext cx="141650" cy="120525"/>
            </a:xfrm>
            <a:custGeom>
              <a:avLst/>
              <a:gdLst/>
              <a:ahLst/>
              <a:cxnLst/>
              <a:rect l="l" t="t" r="r" b="b"/>
              <a:pathLst>
                <a:path w="5666" h="4821" extrusionOk="0">
                  <a:moveTo>
                    <a:pt x="3631" y="560"/>
                  </a:moveTo>
                  <a:cubicBezTo>
                    <a:pt x="4068" y="560"/>
                    <a:pt x="4494" y="624"/>
                    <a:pt x="4886" y="719"/>
                  </a:cubicBezTo>
                  <a:cubicBezTo>
                    <a:pt x="5045" y="2042"/>
                    <a:pt x="4712" y="3262"/>
                    <a:pt x="4020" y="3864"/>
                  </a:cubicBezTo>
                  <a:cubicBezTo>
                    <a:pt x="3721" y="4125"/>
                    <a:pt x="3367" y="4256"/>
                    <a:pt x="2977" y="4256"/>
                  </a:cubicBezTo>
                  <a:cubicBezTo>
                    <a:pt x="2792" y="4256"/>
                    <a:pt x="2599" y="4226"/>
                    <a:pt x="2399" y="4167"/>
                  </a:cubicBezTo>
                  <a:cubicBezTo>
                    <a:pt x="2030" y="4055"/>
                    <a:pt x="1425" y="3618"/>
                    <a:pt x="625" y="2183"/>
                  </a:cubicBezTo>
                  <a:cubicBezTo>
                    <a:pt x="1446" y="940"/>
                    <a:pt x="2568" y="560"/>
                    <a:pt x="3631" y="560"/>
                  </a:cubicBezTo>
                  <a:close/>
                  <a:moveTo>
                    <a:pt x="3641" y="0"/>
                  </a:moveTo>
                  <a:cubicBezTo>
                    <a:pt x="2434" y="0"/>
                    <a:pt x="1035" y="424"/>
                    <a:pt x="56" y="2024"/>
                  </a:cubicBezTo>
                  <a:cubicBezTo>
                    <a:pt x="4" y="2111"/>
                    <a:pt x="0" y="2219"/>
                    <a:pt x="48" y="2307"/>
                  </a:cubicBezTo>
                  <a:cubicBezTo>
                    <a:pt x="807" y="3708"/>
                    <a:pt x="1522" y="4493"/>
                    <a:pt x="2237" y="4708"/>
                  </a:cubicBezTo>
                  <a:cubicBezTo>
                    <a:pt x="2476" y="4781"/>
                    <a:pt x="2725" y="4819"/>
                    <a:pt x="2976" y="4821"/>
                  </a:cubicBezTo>
                  <a:cubicBezTo>
                    <a:pt x="2981" y="4821"/>
                    <a:pt x="2985" y="4821"/>
                    <a:pt x="2990" y="4821"/>
                  </a:cubicBezTo>
                  <a:cubicBezTo>
                    <a:pt x="3505" y="4821"/>
                    <a:pt x="4003" y="4632"/>
                    <a:pt x="4391" y="4292"/>
                  </a:cubicBezTo>
                  <a:cubicBezTo>
                    <a:pt x="5272" y="3526"/>
                    <a:pt x="5665" y="2054"/>
                    <a:pt x="5420" y="449"/>
                  </a:cubicBezTo>
                  <a:cubicBezTo>
                    <a:pt x="5402" y="339"/>
                    <a:pt x="5322" y="248"/>
                    <a:pt x="5214" y="219"/>
                  </a:cubicBezTo>
                  <a:cubicBezTo>
                    <a:pt x="4785" y="103"/>
                    <a:pt x="4236" y="0"/>
                    <a:pt x="3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5079450" y="5231975"/>
              <a:ext cx="149075" cy="107725"/>
            </a:xfrm>
            <a:custGeom>
              <a:avLst/>
              <a:gdLst/>
              <a:ahLst/>
              <a:cxnLst/>
              <a:rect l="l" t="t" r="r" b="b"/>
              <a:pathLst>
                <a:path w="5963" h="4309" extrusionOk="0">
                  <a:moveTo>
                    <a:pt x="5512" y="0"/>
                  </a:moveTo>
                  <a:lnTo>
                    <a:pt x="5512" y="0"/>
                  </a:lnTo>
                  <a:cubicBezTo>
                    <a:pt x="5314" y="1052"/>
                    <a:pt x="4794" y="3079"/>
                    <a:pt x="3657" y="3382"/>
                  </a:cubicBezTo>
                  <a:cubicBezTo>
                    <a:pt x="3572" y="3405"/>
                    <a:pt x="3485" y="3416"/>
                    <a:pt x="3397" y="3416"/>
                  </a:cubicBezTo>
                  <a:cubicBezTo>
                    <a:pt x="2345" y="3416"/>
                    <a:pt x="1033" y="1895"/>
                    <a:pt x="0" y="472"/>
                  </a:cubicBezTo>
                  <a:lnTo>
                    <a:pt x="0" y="472"/>
                  </a:lnTo>
                  <a:cubicBezTo>
                    <a:pt x="774" y="2235"/>
                    <a:pt x="1729" y="3905"/>
                    <a:pt x="2731" y="4205"/>
                  </a:cubicBezTo>
                  <a:cubicBezTo>
                    <a:pt x="2963" y="4275"/>
                    <a:pt x="3185" y="4308"/>
                    <a:pt x="3396" y="4308"/>
                  </a:cubicBezTo>
                  <a:cubicBezTo>
                    <a:pt x="5043" y="4308"/>
                    <a:pt x="5962" y="2278"/>
                    <a:pt x="55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5071525" y="5224900"/>
              <a:ext cx="160875" cy="121825"/>
            </a:xfrm>
            <a:custGeom>
              <a:avLst/>
              <a:gdLst/>
              <a:ahLst/>
              <a:cxnLst/>
              <a:rect l="l" t="t" r="r" b="b"/>
              <a:pathLst>
                <a:path w="6435" h="4873" extrusionOk="0">
                  <a:moveTo>
                    <a:pt x="5606" y="2154"/>
                  </a:moveTo>
                  <a:lnTo>
                    <a:pt x="5606" y="2154"/>
                  </a:lnTo>
                  <a:cubicBezTo>
                    <a:pt x="5495" y="2882"/>
                    <a:pt x="5212" y="3500"/>
                    <a:pt x="4782" y="3889"/>
                  </a:cubicBezTo>
                  <a:cubicBezTo>
                    <a:pt x="4476" y="4168"/>
                    <a:pt x="4112" y="4307"/>
                    <a:pt x="3708" y="4307"/>
                  </a:cubicBezTo>
                  <a:cubicBezTo>
                    <a:pt x="3523" y="4307"/>
                    <a:pt x="3329" y="4278"/>
                    <a:pt x="3129" y="4219"/>
                  </a:cubicBezTo>
                  <a:cubicBezTo>
                    <a:pt x="2811" y="4122"/>
                    <a:pt x="2360" y="3801"/>
                    <a:pt x="1785" y="2939"/>
                  </a:cubicBezTo>
                  <a:lnTo>
                    <a:pt x="1785" y="2939"/>
                  </a:lnTo>
                  <a:cubicBezTo>
                    <a:pt x="2517" y="3642"/>
                    <a:pt x="3150" y="3983"/>
                    <a:pt x="3709" y="3983"/>
                  </a:cubicBezTo>
                  <a:cubicBezTo>
                    <a:pt x="3825" y="3983"/>
                    <a:pt x="3938" y="3968"/>
                    <a:pt x="4048" y="3939"/>
                  </a:cubicBezTo>
                  <a:cubicBezTo>
                    <a:pt x="4767" y="3747"/>
                    <a:pt x="5265" y="3020"/>
                    <a:pt x="5606" y="2154"/>
                  </a:cubicBezTo>
                  <a:close/>
                  <a:moveTo>
                    <a:pt x="5828" y="0"/>
                  </a:moveTo>
                  <a:cubicBezTo>
                    <a:pt x="5692" y="0"/>
                    <a:pt x="5576" y="97"/>
                    <a:pt x="5551" y="231"/>
                  </a:cubicBezTo>
                  <a:cubicBezTo>
                    <a:pt x="5389" y="1092"/>
                    <a:pt x="4905" y="3124"/>
                    <a:pt x="3901" y="3391"/>
                  </a:cubicBezTo>
                  <a:cubicBezTo>
                    <a:pt x="3845" y="3407"/>
                    <a:pt x="3783" y="3415"/>
                    <a:pt x="3714" y="3415"/>
                  </a:cubicBezTo>
                  <a:cubicBezTo>
                    <a:pt x="3166" y="3415"/>
                    <a:pt x="2198" y="2865"/>
                    <a:pt x="546" y="587"/>
                  </a:cubicBezTo>
                  <a:cubicBezTo>
                    <a:pt x="491" y="512"/>
                    <a:pt x="405" y="472"/>
                    <a:pt x="317" y="472"/>
                  </a:cubicBezTo>
                  <a:cubicBezTo>
                    <a:pt x="269" y="472"/>
                    <a:pt x="220" y="484"/>
                    <a:pt x="176" y="509"/>
                  </a:cubicBezTo>
                  <a:cubicBezTo>
                    <a:pt x="51" y="581"/>
                    <a:pt x="0" y="735"/>
                    <a:pt x="58" y="868"/>
                  </a:cubicBezTo>
                  <a:cubicBezTo>
                    <a:pt x="1085" y="3208"/>
                    <a:pt x="2037" y="4481"/>
                    <a:pt x="2967" y="4760"/>
                  </a:cubicBezTo>
                  <a:cubicBezTo>
                    <a:pt x="3206" y="4834"/>
                    <a:pt x="3456" y="4872"/>
                    <a:pt x="3707" y="4873"/>
                  </a:cubicBezTo>
                  <a:cubicBezTo>
                    <a:pt x="4251" y="4873"/>
                    <a:pt x="4752" y="4682"/>
                    <a:pt x="5163" y="4308"/>
                  </a:cubicBezTo>
                  <a:cubicBezTo>
                    <a:pt x="6064" y="3489"/>
                    <a:pt x="6434" y="1888"/>
                    <a:pt x="6106" y="229"/>
                  </a:cubicBezTo>
                  <a:cubicBezTo>
                    <a:pt x="6080" y="96"/>
                    <a:pt x="5964" y="0"/>
                    <a:pt x="5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5037050" y="5085425"/>
              <a:ext cx="77225" cy="40700"/>
            </a:xfrm>
            <a:custGeom>
              <a:avLst/>
              <a:gdLst/>
              <a:ahLst/>
              <a:cxnLst/>
              <a:rect l="l" t="t" r="r" b="b"/>
              <a:pathLst>
                <a:path w="3089" h="1628" extrusionOk="0">
                  <a:moveTo>
                    <a:pt x="2822" y="0"/>
                  </a:moveTo>
                  <a:cubicBezTo>
                    <a:pt x="2282" y="0"/>
                    <a:pt x="618" y="908"/>
                    <a:pt x="618" y="908"/>
                  </a:cubicBezTo>
                  <a:cubicBezTo>
                    <a:pt x="1" y="1525"/>
                    <a:pt x="207" y="1628"/>
                    <a:pt x="516" y="1628"/>
                  </a:cubicBezTo>
                  <a:cubicBezTo>
                    <a:pt x="825" y="1628"/>
                    <a:pt x="3089" y="496"/>
                    <a:pt x="2986" y="84"/>
                  </a:cubicBezTo>
                  <a:cubicBezTo>
                    <a:pt x="2971" y="25"/>
                    <a:pt x="2912" y="0"/>
                    <a:pt x="2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5037625" y="5081950"/>
              <a:ext cx="78125" cy="47700"/>
            </a:xfrm>
            <a:custGeom>
              <a:avLst/>
              <a:gdLst/>
              <a:ahLst/>
              <a:cxnLst/>
              <a:rect l="l" t="t" r="r" b="b"/>
              <a:pathLst>
                <a:path w="3125" h="1908" extrusionOk="0">
                  <a:moveTo>
                    <a:pt x="2788" y="277"/>
                  </a:moveTo>
                  <a:cubicBezTo>
                    <a:pt x="2799" y="277"/>
                    <a:pt x="2810" y="277"/>
                    <a:pt x="2819" y="279"/>
                  </a:cubicBezTo>
                  <a:cubicBezTo>
                    <a:pt x="2694" y="620"/>
                    <a:pt x="780" y="1620"/>
                    <a:pt x="493" y="1625"/>
                  </a:cubicBezTo>
                  <a:cubicBezTo>
                    <a:pt x="442" y="1625"/>
                    <a:pt x="392" y="1622"/>
                    <a:pt x="341" y="1614"/>
                  </a:cubicBezTo>
                  <a:lnTo>
                    <a:pt x="338" y="1616"/>
                  </a:lnTo>
                  <a:cubicBezTo>
                    <a:pt x="342" y="1587"/>
                    <a:pt x="379" y="1467"/>
                    <a:pt x="681" y="1161"/>
                  </a:cubicBezTo>
                  <a:cubicBezTo>
                    <a:pt x="1514" y="709"/>
                    <a:pt x="2489" y="277"/>
                    <a:pt x="2788" y="277"/>
                  </a:cubicBezTo>
                  <a:close/>
                  <a:moveTo>
                    <a:pt x="2806" y="1"/>
                  </a:moveTo>
                  <a:cubicBezTo>
                    <a:pt x="2248" y="1"/>
                    <a:pt x="949" y="693"/>
                    <a:pt x="528" y="922"/>
                  </a:cubicBezTo>
                  <a:cubicBezTo>
                    <a:pt x="516" y="929"/>
                    <a:pt x="505" y="937"/>
                    <a:pt x="496" y="947"/>
                  </a:cubicBezTo>
                  <a:cubicBezTo>
                    <a:pt x="123" y="1320"/>
                    <a:pt x="1" y="1546"/>
                    <a:pt x="74" y="1722"/>
                  </a:cubicBezTo>
                  <a:cubicBezTo>
                    <a:pt x="152" y="1908"/>
                    <a:pt x="400" y="1908"/>
                    <a:pt x="493" y="1908"/>
                  </a:cubicBezTo>
                  <a:cubicBezTo>
                    <a:pt x="794" y="1908"/>
                    <a:pt x="2592" y="1031"/>
                    <a:pt x="3003" y="506"/>
                  </a:cubicBezTo>
                  <a:cubicBezTo>
                    <a:pt x="3092" y="392"/>
                    <a:pt x="3124" y="285"/>
                    <a:pt x="3101" y="190"/>
                  </a:cubicBezTo>
                  <a:cubicBezTo>
                    <a:pt x="3082" y="116"/>
                    <a:pt x="3030" y="56"/>
                    <a:pt x="2961" y="28"/>
                  </a:cubicBezTo>
                  <a:cubicBezTo>
                    <a:pt x="2920" y="9"/>
                    <a:pt x="2868" y="1"/>
                    <a:pt x="2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5049950" y="5103425"/>
              <a:ext cx="77200" cy="40725"/>
            </a:xfrm>
            <a:custGeom>
              <a:avLst/>
              <a:gdLst/>
              <a:ahLst/>
              <a:cxnLst/>
              <a:rect l="l" t="t" r="r" b="b"/>
              <a:pathLst>
                <a:path w="3088" h="1629" extrusionOk="0">
                  <a:moveTo>
                    <a:pt x="2821" y="1"/>
                  </a:moveTo>
                  <a:cubicBezTo>
                    <a:pt x="2280" y="1"/>
                    <a:pt x="617" y="908"/>
                    <a:pt x="617" y="908"/>
                  </a:cubicBezTo>
                  <a:cubicBezTo>
                    <a:pt x="0" y="1526"/>
                    <a:pt x="206" y="1628"/>
                    <a:pt x="514" y="1628"/>
                  </a:cubicBezTo>
                  <a:cubicBezTo>
                    <a:pt x="823" y="1628"/>
                    <a:pt x="3088" y="496"/>
                    <a:pt x="2985" y="85"/>
                  </a:cubicBezTo>
                  <a:cubicBezTo>
                    <a:pt x="2970" y="26"/>
                    <a:pt x="2911" y="1"/>
                    <a:pt x="2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5050500" y="5100000"/>
              <a:ext cx="78100" cy="47675"/>
            </a:xfrm>
            <a:custGeom>
              <a:avLst/>
              <a:gdLst/>
              <a:ahLst/>
              <a:cxnLst/>
              <a:rect l="l" t="t" r="r" b="b"/>
              <a:pathLst>
                <a:path w="3124" h="1907" extrusionOk="0">
                  <a:moveTo>
                    <a:pt x="2794" y="276"/>
                  </a:moveTo>
                  <a:cubicBezTo>
                    <a:pt x="2803" y="276"/>
                    <a:pt x="2811" y="276"/>
                    <a:pt x="2818" y="277"/>
                  </a:cubicBezTo>
                  <a:cubicBezTo>
                    <a:pt x="2693" y="619"/>
                    <a:pt x="779" y="1617"/>
                    <a:pt x="492" y="1624"/>
                  </a:cubicBezTo>
                  <a:cubicBezTo>
                    <a:pt x="441" y="1624"/>
                    <a:pt x="391" y="1620"/>
                    <a:pt x="340" y="1612"/>
                  </a:cubicBezTo>
                  <a:cubicBezTo>
                    <a:pt x="339" y="1612"/>
                    <a:pt x="338" y="1613"/>
                    <a:pt x="337" y="1613"/>
                  </a:cubicBezTo>
                  <a:cubicBezTo>
                    <a:pt x="341" y="1585"/>
                    <a:pt x="378" y="1466"/>
                    <a:pt x="681" y="1160"/>
                  </a:cubicBezTo>
                  <a:cubicBezTo>
                    <a:pt x="1518" y="705"/>
                    <a:pt x="2516" y="276"/>
                    <a:pt x="2794" y="276"/>
                  </a:cubicBezTo>
                  <a:close/>
                  <a:moveTo>
                    <a:pt x="2814" y="1"/>
                  </a:moveTo>
                  <a:cubicBezTo>
                    <a:pt x="2269" y="1"/>
                    <a:pt x="951" y="690"/>
                    <a:pt x="527" y="921"/>
                  </a:cubicBezTo>
                  <a:cubicBezTo>
                    <a:pt x="515" y="927"/>
                    <a:pt x="504" y="936"/>
                    <a:pt x="495" y="945"/>
                  </a:cubicBezTo>
                  <a:cubicBezTo>
                    <a:pt x="127" y="1313"/>
                    <a:pt x="1" y="1546"/>
                    <a:pt x="74" y="1721"/>
                  </a:cubicBezTo>
                  <a:cubicBezTo>
                    <a:pt x="151" y="1906"/>
                    <a:pt x="399" y="1906"/>
                    <a:pt x="492" y="1906"/>
                  </a:cubicBezTo>
                  <a:cubicBezTo>
                    <a:pt x="794" y="1906"/>
                    <a:pt x="2592" y="1029"/>
                    <a:pt x="3002" y="503"/>
                  </a:cubicBezTo>
                  <a:cubicBezTo>
                    <a:pt x="3090" y="390"/>
                    <a:pt x="3124" y="284"/>
                    <a:pt x="3100" y="187"/>
                  </a:cubicBezTo>
                  <a:cubicBezTo>
                    <a:pt x="3081" y="114"/>
                    <a:pt x="3029" y="54"/>
                    <a:pt x="2959" y="25"/>
                  </a:cubicBezTo>
                  <a:cubicBezTo>
                    <a:pt x="2921" y="8"/>
                    <a:pt x="2872" y="1"/>
                    <a:pt x="2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5062800" y="5121450"/>
              <a:ext cx="77225" cy="40700"/>
            </a:xfrm>
            <a:custGeom>
              <a:avLst/>
              <a:gdLst/>
              <a:ahLst/>
              <a:cxnLst/>
              <a:rect l="l" t="t" r="r" b="b"/>
              <a:pathLst>
                <a:path w="3089" h="1628" extrusionOk="0">
                  <a:moveTo>
                    <a:pt x="2821" y="0"/>
                  </a:moveTo>
                  <a:cubicBezTo>
                    <a:pt x="2281" y="0"/>
                    <a:pt x="618" y="907"/>
                    <a:pt x="618" y="907"/>
                  </a:cubicBezTo>
                  <a:cubicBezTo>
                    <a:pt x="0" y="1525"/>
                    <a:pt x="207" y="1628"/>
                    <a:pt x="515" y="1628"/>
                  </a:cubicBezTo>
                  <a:cubicBezTo>
                    <a:pt x="824" y="1628"/>
                    <a:pt x="3088" y="495"/>
                    <a:pt x="2985" y="84"/>
                  </a:cubicBezTo>
                  <a:cubicBezTo>
                    <a:pt x="2970" y="26"/>
                    <a:pt x="2911" y="0"/>
                    <a:pt x="28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5063400" y="5118000"/>
              <a:ext cx="78050" cy="47700"/>
            </a:xfrm>
            <a:custGeom>
              <a:avLst/>
              <a:gdLst/>
              <a:ahLst/>
              <a:cxnLst/>
              <a:rect l="l" t="t" r="r" b="b"/>
              <a:pathLst>
                <a:path w="3122" h="1908" extrusionOk="0">
                  <a:moveTo>
                    <a:pt x="2777" y="275"/>
                  </a:moveTo>
                  <a:cubicBezTo>
                    <a:pt x="2792" y="275"/>
                    <a:pt x="2805" y="276"/>
                    <a:pt x="2817" y="278"/>
                  </a:cubicBezTo>
                  <a:cubicBezTo>
                    <a:pt x="2691" y="619"/>
                    <a:pt x="778" y="1619"/>
                    <a:pt x="491" y="1624"/>
                  </a:cubicBezTo>
                  <a:cubicBezTo>
                    <a:pt x="440" y="1624"/>
                    <a:pt x="389" y="1620"/>
                    <a:pt x="339" y="1613"/>
                  </a:cubicBezTo>
                  <a:cubicBezTo>
                    <a:pt x="338" y="1613"/>
                    <a:pt x="337" y="1614"/>
                    <a:pt x="336" y="1614"/>
                  </a:cubicBezTo>
                  <a:cubicBezTo>
                    <a:pt x="340" y="1586"/>
                    <a:pt x="376" y="1466"/>
                    <a:pt x="679" y="1159"/>
                  </a:cubicBezTo>
                  <a:cubicBezTo>
                    <a:pt x="1503" y="712"/>
                    <a:pt x="2468" y="275"/>
                    <a:pt x="2777" y="275"/>
                  </a:cubicBezTo>
                  <a:close/>
                  <a:moveTo>
                    <a:pt x="2810" y="0"/>
                  </a:moveTo>
                  <a:cubicBezTo>
                    <a:pt x="2261" y="0"/>
                    <a:pt x="949" y="691"/>
                    <a:pt x="526" y="921"/>
                  </a:cubicBezTo>
                  <a:cubicBezTo>
                    <a:pt x="514" y="928"/>
                    <a:pt x="503" y="935"/>
                    <a:pt x="494" y="945"/>
                  </a:cubicBezTo>
                  <a:cubicBezTo>
                    <a:pt x="125" y="1314"/>
                    <a:pt x="0" y="1546"/>
                    <a:pt x="73" y="1721"/>
                  </a:cubicBezTo>
                  <a:cubicBezTo>
                    <a:pt x="149" y="1907"/>
                    <a:pt x="398" y="1907"/>
                    <a:pt x="491" y="1907"/>
                  </a:cubicBezTo>
                  <a:cubicBezTo>
                    <a:pt x="792" y="1907"/>
                    <a:pt x="2590" y="1030"/>
                    <a:pt x="3000" y="504"/>
                  </a:cubicBezTo>
                  <a:cubicBezTo>
                    <a:pt x="3089" y="391"/>
                    <a:pt x="3122" y="284"/>
                    <a:pt x="3098" y="188"/>
                  </a:cubicBezTo>
                  <a:cubicBezTo>
                    <a:pt x="3079" y="115"/>
                    <a:pt x="3028" y="55"/>
                    <a:pt x="2959" y="26"/>
                  </a:cubicBezTo>
                  <a:cubicBezTo>
                    <a:pt x="2919" y="8"/>
                    <a:pt x="2869" y="0"/>
                    <a:pt x="28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5075675" y="5139450"/>
              <a:ext cx="77225" cy="40725"/>
            </a:xfrm>
            <a:custGeom>
              <a:avLst/>
              <a:gdLst/>
              <a:ahLst/>
              <a:cxnLst/>
              <a:rect l="l" t="t" r="r" b="b"/>
              <a:pathLst>
                <a:path w="3089" h="1629" extrusionOk="0">
                  <a:moveTo>
                    <a:pt x="2821" y="1"/>
                  </a:moveTo>
                  <a:cubicBezTo>
                    <a:pt x="2281" y="1"/>
                    <a:pt x="618" y="908"/>
                    <a:pt x="618" y="908"/>
                  </a:cubicBezTo>
                  <a:cubicBezTo>
                    <a:pt x="0" y="1525"/>
                    <a:pt x="206" y="1628"/>
                    <a:pt x="514" y="1628"/>
                  </a:cubicBezTo>
                  <a:cubicBezTo>
                    <a:pt x="823" y="1628"/>
                    <a:pt x="3088" y="496"/>
                    <a:pt x="2985" y="85"/>
                  </a:cubicBezTo>
                  <a:cubicBezTo>
                    <a:pt x="2970" y="26"/>
                    <a:pt x="2911" y="1"/>
                    <a:pt x="2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5076225" y="5136050"/>
              <a:ext cx="78100" cy="47650"/>
            </a:xfrm>
            <a:custGeom>
              <a:avLst/>
              <a:gdLst/>
              <a:ahLst/>
              <a:cxnLst/>
              <a:rect l="l" t="t" r="r" b="b"/>
              <a:pathLst>
                <a:path w="3124" h="1906" extrusionOk="0">
                  <a:moveTo>
                    <a:pt x="2789" y="274"/>
                  </a:moveTo>
                  <a:cubicBezTo>
                    <a:pt x="2800" y="274"/>
                    <a:pt x="2810" y="274"/>
                    <a:pt x="2818" y="275"/>
                  </a:cubicBezTo>
                  <a:cubicBezTo>
                    <a:pt x="2693" y="618"/>
                    <a:pt x="779" y="1618"/>
                    <a:pt x="492" y="1623"/>
                  </a:cubicBezTo>
                  <a:cubicBezTo>
                    <a:pt x="441" y="1622"/>
                    <a:pt x="391" y="1619"/>
                    <a:pt x="341" y="1612"/>
                  </a:cubicBezTo>
                  <a:lnTo>
                    <a:pt x="338" y="1612"/>
                  </a:lnTo>
                  <a:cubicBezTo>
                    <a:pt x="341" y="1584"/>
                    <a:pt x="378" y="1464"/>
                    <a:pt x="682" y="1159"/>
                  </a:cubicBezTo>
                  <a:cubicBezTo>
                    <a:pt x="1514" y="706"/>
                    <a:pt x="2493" y="274"/>
                    <a:pt x="2789" y="274"/>
                  </a:cubicBezTo>
                  <a:close/>
                  <a:moveTo>
                    <a:pt x="2816" y="0"/>
                  </a:moveTo>
                  <a:cubicBezTo>
                    <a:pt x="2271" y="0"/>
                    <a:pt x="951" y="690"/>
                    <a:pt x="527" y="920"/>
                  </a:cubicBezTo>
                  <a:cubicBezTo>
                    <a:pt x="516" y="926"/>
                    <a:pt x="506" y="934"/>
                    <a:pt x="496" y="944"/>
                  </a:cubicBezTo>
                  <a:cubicBezTo>
                    <a:pt x="122" y="1318"/>
                    <a:pt x="0" y="1543"/>
                    <a:pt x="74" y="1720"/>
                  </a:cubicBezTo>
                  <a:cubicBezTo>
                    <a:pt x="151" y="1906"/>
                    <a:pt x="399" y="1906"/>
                    <a:pt x="492" y="1906"/>
                  </a:cubicBezTo>
                  <a:cubicBezTo>
                    <a:pt x="814" y="1906"/>
                    <a:pt x="2586" y="1036"/>
                    <a:pt x="3002" y="504"/>
                  </a:cubicBezTo>
                  <a:cubicBezTo>
                    <a:pt x="3091" y="389"/>
                    <a:pt x="3124" y="282"/>
                    <a:pt x="3100" y="186"/>
                  </a:cubicBezTo>
                  <a:cubicBezTo>
                    <a:pt x="3081" y="113"/>
                    <a:pt x="3030" y="54"/>
                    <a:pt x="2961" y="24"/>
                  </a:cubicBezTo>
                  <a:cubicBezTo>
                    <a:pt x="2922" y="8"/>
                    <a:pt x="2874" y="0"/>
                    <a:pt x="2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3769800" y="5154025"/>
              <a:ext cx="349200" cy="167825"/>
            </a:xfrm>
            <a:custGeom>
              <a:avLst/>
              <a:gdLst/>
              <a:ahLst/>
              <a:cxnLst/>
              <a:rect l="l" t="t" r="r" b="b"/>
              <a:pathLst>
                <a:path w="13968" h="6713" extrusionOk="0">
                  <a:moveTo>
                    <a:pt x="11688" y="1"/>
                  </a:moveTo>
                  <a:lnTo>
                    <a:pt x="7960" y="600"/>
                  </a:lnTo>
                  <a:cubicBezTo>
                    <a:pt x="7578" y="1041"/>
                    <a:pt x="7166" y="1455"/>
                    <a:pt x="6727" y="1841"/>
                  </a:cubicBezTo>
                  <a:cubicBezTo>
                    <a:pt x="5997" y="2481"/>
                    <a:pt x="2605" y="3396"/>
                    <a:pt x="1303" y="4509"/>
                  </a:cubicBezTo>
                  <a:cubicBezTo>
                    <a:pt x="1" y="5621"/>
                    <a:pt x="2701" y="6648"/>
                    <a:pt x="5048" y="6710"/>
                  </a:cubicBezTo>
                  <a:cubicBezTo>
                    <a:pt x="5105" y="6712"/>
                    <a:pt x="5161" y="6712"/>
                    <a:pt x="5217" y="6712"/>
                  </a:cubicBezTo>
                  <a:cubicBezTo>
                    <a:pt x="7331" y="6712"/>
                    <a:pt x="9146" y="5701"/>
                    <a:pt x="10698" y="5701"/>
                  </a:cubicBezTo>
                  <a:cubicBezTo>
                    <a:pt x="10814" y="5701"/>
                    <a:pt x="10929" y="5707"/>
                    <a:pt x="11042" y="5719"/>
                  </a:cubicBezTo>
                  <a:cubicBezTo>
                    <a:pt x="11441" y="5762"/>
                    <a:pt x="11819" y="5792"/>
                    <a:pt x="12160" y="5792"/>
                  </a:cubicBezTo>
                  <a:cubicBezTo>
                    <a:pt x="13246" y="5792"/>
                    <a:pt x="13967" y="5486"/>
                    <a:pt x="13833" y="4301"/>
                  </a:cubicBezTo>
                  <a:cubicBezTo>
                    <a:pt x="13657" y="2743"/>
                    <a:pt x="11688" y="1"/>
                    <a:pt x="11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3785500" y="5146975"/>
              <a:ext cx="338800" cy="181925"/>
            </a:xfrm>
            <a:custGeom>
              <a:avLst/>
              <a:gdLst/>
              <a:ahLst/>
              <a:cxnLst/>
              <a:rect l="l" t="t" r="r" b="b"/>
              <a:pathLst>
                <a:path w="13552" h="7277" extrusionOk="0">
                  <a:moveTo>
                    <a:pt x="10929" y="590"/>
                  </a:moveTo>
                  <a:cubicBezTo>
                    <a:pt x="11326" y="1165"/>
                    <a:pt x="12780" y="3345"/>
                    <a:pt x="12924" y="4615"/>
                  </a:cubicBezTo>
                  <a:cubicBezTo>
                    <a:pt x="12970" y="5022"/>
                    <a:pt x="12907" y="5305"/>
                    <a:pt x="12729" y="5484"/>
                  </a:cubicBezTo>
                  <a:cubicBezTo>
                    <a:pt x="12499" y="5716"/>
                    <a:pt x="12060" y="5791"/>
                    <a:pt x="11535" y="5791"/>
                  </a:cubicBezTo>
                  <a:cubicBezTo>
                    <a:pt x="11196" y="5791"/>
                    <a:pt x="10822" y="5760"/>
                    <a:pt x="10444" y="5719"/>
                  </a:cubicBezTo>
                  <a:cubicBezTo>
                    <a:pt x="10322" y="5706"/>
                    <a:pt x="10197" y="5700"/>
                    <a:pt x="10072" y="5700"/>
                  </a:cubicBezTo>
                  <a:cubicBezTo>
                    <a:pt x="9317" y="5700"/>
                    <a:pt x="8516" y="5923"/>
                    <a:pt x="7676" y="6157"/>
                  </a:cubicBezTo>
                  <a:cubicBezTo>
                    <a:pt x="6705" y="6428"/>
                    <a:pt x="5709" y="6711"/>
                    <a:pt x="4614" y="6711"/>
                  </a:cubicBezTo>
                  <a:cubicBezTo>
                    <a:pt x="4552" y="6711"/>
                    <a:pt x="4490" y="6710"/>
                    <a:pt x="4428" y="6708"/>
                  </a:cubicBezTo>
                  <a:cubicBezTo>
                    <a:pt x="2521" y="6660"/>
                    <a:pt x="824" y="6001"/>
                    <a:pt x="634" y="5467"/>
                  </a:cubicBezTo>
                  <a:cubicBezTo>
                    <a:pt x="616" y="5416"/>
                    <a:pt x="562" y="5260"/>
                    <a:pt x="859" y="5005"/>
                  </a:cubicBezTo>
                  <a:cubicBezTo>
                    <a:pt x="1562" y="4405"/>
                    <a:pt x="2930" y="3854"/>
                    <a:pt x="4140" y="3367"/>
                  </a:cubicBezTo>
                  <a:cubicBezTo>
                    <a:pt x="5141" y="2963"/>
                    <a:pt x="5933" y="2645"/>
                    <a:pt x="6286" y="2336"/>
                  </a:cubicBezTo>
                  <a:cubicBezTo>
                    <a:pt x="6708" y="1964"/>
                    <a:pt x="7107" y="1566"/>
                    <a:pt x="7480" y="1145"/>
                  </a:cubicBezTo>
                  <a:lnTo>
                    <a:pt x="10929" y="590"/>
                  </a:lnTo>
                  <a:close/>
                  <a:moveTo>
                    <a:pt x="11057" y="1"/>
                  </a:moveTo>
                  <a:cubicBezTo>
                    <a:pt x="11043" y="1"/>
                    <a:pt x="11029" y="2"/>
                    <a:pt x="11015" y="4"/>
                  </a:cubicBezTo>
                  <a:lnTo>
                    <a:pt x="7288" y="602"/>
                  </a:lnTo>
                  <a:cubicBezTo>
                    <a:pt x="7221" y="613"/>
                    <a:pt x="7160" y="648"/>
                    <a:pt x="7117" y="700"/>
                  </a:cubicBezTo>
                  <a:cubicBezTo>
                    <a:pt x="6743" y="1131"/>
                    <a:pt x="6342" y="1535"/>
                    <a:pt x="5913" y="1910"/>
                  </a:cubicBezTo>
                  <a:cubicBezTo>
                    <a:pt x="5633" y="2157"/>
                    <a:pt x="4805" y="2489"/>
                    <a:pt x="3929" y="2842"/>
                  </a:cubicBezTo>
                  <a:cubicBezTo>
                    <a:pt x="2679" y="3346"/>
                    <a:pt x="1264" y="3915"/>
                    <a:pt x="492" y="4576"/>
                  </a:cubicBezTo>
                  <a:cubicBezTo>
                    <a:pt x="1" y="4994"/>
                    <a:pt x="8" y="5394"/>
                    <a:pt x="102" y="5656"/>
                  </a:cubicBezTo>
                  <a:cubicBezTo>
                    <a:pt x="472" y="6705"/>
                    <a:pt x="2846" y="7233"/>
                    <a:pt x="4412" y="7275"/>
                  </a:cubicBezTo>
                  <a:cubicBezTo>
                    <a:pt x="4471" y="7277"/>
                    <a:pt x="4529" y="7277"/>
                    <a:pt x="4587" y="7277"/>
                  </a:cubicBezTo>
                  <a:cubicBezTo>
                    <a:pt x="5767" y="7277"/>
                    <a:pt x="6860" y="6973"/>
                    <a:pt x="7828" y="6703"/>
                  </a:cubicBezTo>
                  <a:cubicBezTo>
                    <a:pt x="8633" y="6478"/>
                    <a:pt x="9402" y="6266"/>
                    <a:pt x="10083" y="6266"/>
                  </a:cubicBezTo>
                  <a:cubicBezTo>
                    <a:pt x="10185" y="6266"/>
                    <a:pt x="10285" y="6271"/>
                    <a:pt x="10384" y="6281"/>
                  </a:cubicBezTo>
                  <a:cubicBezTo>
                    <a:pt x="10813" y="6327"/>
                    <a:pt x="11200" y="6356"/>
                    <a:pt x="11544" y="6356"/>
                  </a:cubicBezTo>
                  <a:cubicBezTo>
                    <a:pt x="12253" y="6356"/>
                    <a:pt x="12781" y="6233"/>
                    <a:pt x="13130" y="5882"/>
                  </a:cubicBezTo>
                  <a:cubicBezTo>
                    <a:pt x="13432" y="5578"/>
                    <a:pt x="13552" y="5130"/>
                    <a:pt x="13487" y="4551"/>
                  </a:cubicBezTo>
                  <a:cubicBezTo>
                    <a:pt x="13304" y="2939"/>
                    <a:pt x="11372" y="233"/>
                    <a:pt x="11289" y="118"/>
                  </a:cubicBezTo>
                  <a:cubicBezTo>
                    <a:pt x="11234" y="43"/>
                    <a:pt x="11148" y="1"/>
                    <a:pt x="1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3769825" y="5244525"/>
              <a:ext cx="131125" cy="77275"/>
            </a:xfrm>
            <a:custGeom>
              <a:avLst/>
              <a:gdLst/>
              <a:ahLst/>
              <a:cxnLst/>
              <a:rect l="l" t="t" r="r" b="b"/>
              <a:pathLst>
                <a:path w="5245" h="3091" extrusionOk="0">
                  <a:moveTo>
                    <a:pt x="2791" y="0"/>
                  </a:moveTo>
                  <a:cubicBezTo>
                    <a:pt x="2200" y="279"/>
                    <a:pt x="1668" y="576"/>
                    <a:pt x="1302" y="888"/>
                  </a:cubicBezTo>
                  <a:cubicBezTo>
                    <a:pt x="1" y="2001"/>
                    <a:pt x="2700" y="3028"/>
                    <a:pt x="5047" y="3090"/>
                  </a:cubicBezTo>
                  <a:cubicBezTo>
                    <a:pt x="5056" y="3090"/>
                    <a:pt x="5066" y="3090"/>
                    <a:pt x="5075" y="3090"/>
                  </a:cubicBezTo>
                  <a:cubicBezTo>
                    <a:pt x="5132" y="3090"/>
                    <a:pt x="5188" y="3088"/>
                    <a:pt x="5245" y="3088"/>
                  </a:cubicBezTo>
                  <a:cubicBezTo>
                    <a:pt x="4997" y="2249"/>
                    <a:pt x="4357" y="791"/>
                    <a:pt x="2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3785500" y="5237450"/>
              <a:ext cx="123575" cy="91400"/>
            </a:xfrm>
            <a:custGeom>
              <a:avLst/>
              <a:gdLst/>
              <a:ahLst/>
              <a:cxnLst/>
              <a:rect l="l" t="t" r="r" b="b"/>
              <a:pathLst>
                <a:path w="4943" h="3656" extrusionOk="0">
                  <a:moveTo>
                    <a:pt x="2157" y="599"/>
                  </a:moveTo>
                  <a:cubicBezTo>
                    <a:pt x="3344" y="1248"/>
                    <a:pt x="3937" y="2318"/>
                    <a:pt x="4223" y="3082"/>
                  </a:cubicBezTo>
                  <a:cubicBezTo>
                    <a:pt x="2402" y="2994"/>
                    <a:pt x="817" y="2363"/>
                    <a:pt x="634" y="1848"/>
                  </a:cubicBezTo>
                  <a:cubicBezTo>
                    <a:pt x="616" y="1797"/>
                    <a:pt x="562" y="1641"/>
                    <a:pt x="858" y="1386"/>
                  </a:cubicBezTo>
                  <a:cubicBezTo>
                    <a:pt x="1142" y="1144"/>
                    <a:pt x="1568" y="886"/>
                    <a:pt x="2157" y="599"/>
                  </a:cubicBezTo>
                  <a:close/>
                  <a:moveTo>
                    <a:pt x="2163" y="0"/>
                  </a:moveTo>
                  <a:cubicBezTo>
                    <a:pt x="2121" y="0"/>
                    <a:pt x="2080" y="9"/>
                    <a:pt x="2042" y="28"/>
                  </a:cubicBezTo>
                  <a:cubicBezTo>
                    <a:pt x="1331" y="366"/>
                    <a:pt x="838" y="660"/>
                    <a:pt x="492" y="957"/>
                  </a:cubicBezTo>
                  <a:cubicBezTo>
                    <a:pt x="1" y="1377"/>
                    <a:pt x="8" y="1775"/>
                    <a:pt x="102" y="2037"/>
                  </a:cubicBezTo>
                  <a:cubicBezTo>
                    <a:pt x="472" y="3086"/>
                    <a:pt x="2846" y="3614"/>
                    <a:pt x="4412" y="3656"/>
                  </a:cubicBezTo>
                  <a:lnTo>
                    <a:pt x="4557" y="3656"/>
                  </a:lnTo>
                  <a:lnTo>
                    <a:pt x="4620" y="3655"/>
                  </a:lnTo>
                  <a:cubicBezTo>
                    <a:pt x="4808" y="3652"/>
                    <a:pt x="4943" y="3472"/>
                    <a:pt x="4890" y="3292"/>
                  </a:cubicBezTo>
                  <a:cubicBezTo>
                    <a:pt x="4637" y="2435"/>
                    <a:pt x="3964" y="876"/>
                    <a:pt x="2291" y="31"/>
                  </a:cubicBezTo>
                  <a:cubicBezTo>
                    <a:pt x="2251" y="10"/>
                    <a:pt x="2207" y="0"/>
                    <a:pt x="2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3928650" y="5190925"/>
              <a:ext cx="75125" cy="38500"/>
            </a:xfrm>
            <a:custGeom>
              <a:avLst/>
              <a:gdLst/>
              <a:ahLst/>
              <a:cxnLst/>
              <a:rect l="l" t="t" r="r" b="b"/>
              <a:pathLst>
                <a:path w="3005" h="1540" extrusionOk="0">
                  <a:moveTo>
                    <a:pt x="591" y="1"/>
                  </a:moveTo>
                  <a:lnTo>
                    <a:pt x="591" y="1"/>
                  </a:lnTo>
                  <a:cubicBezTo>
                    <a:pt x="0" y="318"/>
                    <a:pt x="1507" y="1539"/>
                    <a:pt x="2226" y="1539"/>
                  </a:cubicBezTo>
                  <a:cubicBezTo>
                    <a:pt x="2288" y="1539"/>
                    <a:pt x="2344" y="1530"/>
                    <a:pt x="2393" y="1511"/>
                  </a:cubicBezTo>
                  <a:cubicBezTo>
                    <a:pt x="3004" y="1264"/>
                    <a:pt x="591" y="1"/>
                    <a:pt x="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3935125" y="5187375"/>
              <a:ext cx="59900" cy="45575"/>
            </a:xfrm>
            <a:custGeom>
              <a:avLst/>
              <a:gdLst/>
              <a:ahLst/>
              <a:cxnLst/>
              <a:rect l="l" t="t" r="r" b="b"/>
              <a:pathLst>
                <a:path w="2396" h="1823" extrusionOk="0">
                  <a:moveTo>
                    <a:pt x="348" y="311"/>
                  </a:moveTo>
                  <a:cubicBezTo>
                    <a:pt x="1284" y="809"/>
                    <a:pt x="2074" y="1361"/>
                    <a:pt x="2081" y="1521"/>
                  </a:cubicBezTo>
                  <a:cubicBezTo>
                    <a:pt x="2050" y="1534"/>
                    <a:pt x="2012" y="1540"/>
                    <a:pt x="1970" y="1540"/>
                  </a:cubicBezTo>
                  <a:cubicBezTo>
                    <a:pt x="1538" y="1540"/>
                    <a:pt x="587" y="933"/>
                    <a:pt x="372" y="473"/>
                  </a:cubicBezTo>
                  <a:cubicBezTo>
                    <a:pt x="332" y="387"/>
                    <a:pt x="333" y="341"/>
                    <a:pt x="348" y="311"/>
                  </a:cubicBezTo>
                  <a:close/>
                  <a:moveTo>
                    <a:pt x="331" y="1"/>
                  </a:moveTo>
                  <a:cubicBezTo>
                    <a:pt x="308" y="1"/>
                    <a:pt x="285" y="6"/>
                    <a:pt x="264" y="18"/>
                  </a:cubicBezTo>
                  <a:cubicBezTo>
                    <a:pt x="56" y="131"/>
                    <a:pt x="0" y="345"/>
                    <a:pt x="116" y="593"/>
                  </a:cubicBezTo>
                  <a:cubicBezTo>
                    <a:pt x="350" y="1092"/>
                    <a:pt x="1345" y="1822"/>
                    <a:pt x="1967" y="1822"/>
                  </a:cubicBezTo>
                  <a:cubicBezTo>
                    <a:pt x="1970" y="1822"/>
                    <a:pt x="1973" y="1822"/>
                    <a:pt x="1976" y="1822"/>
                  </a:cubicBezTo>
                  <a:cubicBezTo>
                    <a:pt x="2048" y="1822"/>
                    <a:pt x="2119" y="1809"/>
                    <a:pt x="2187" y="1783"/>
                  </a:cubicBezTo>
                  <a:cubicBezTo>
                    <a:pt x="2343" y="1721"/>
                    <a:pt x="2372" y="1608"/>
                    <a:pt x="2375" y="1547"/>
                  </a:cubicBezTo>
                  <a:cubicBezTo>
                    <a:pt x="2396" y="1112"/>
                    <a:pt x="999" y="333"/>
                    <a:pt x="397" y="17"/>
                  </a:cubicBezTo>
                  <a:cubicBezTo>
                    <a:pt x="376" y="6"/>
                    <a:pt x="354"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3905225" y="5197325"/>
              <a:ext cx="75125" cy="38450"/>
            </a:xfrm>
            <a:custGeom>
              <a:avLst/>
              <a:gdLst/>
              <a:ahLst/>
              <a:cxnLst/>
              <a:rect l="l" t="t" r="r" b="b"/>
              <a:pathLst>
                <a:path w="3005" h="1538" extrusionOk="0">
                  <a:moveTo>
                    <a:pt x="591" y="0"/>
                  </a:moveTo>
                  <a:lnTo>
                    <a:pt x="591" y="0"/>
                  </a:lnTo>
                  <a:cubicBezTo>
                    <a:pt x="1" y="317"/>
                    <a:pt x="1506" y="1538"/>
                    <a:pt x="2226" y="1538"/>
                  </a:cubicBezTo>
                  <a:cubicBezTo>
                    <a:pt x="2289" y="1538"/>
                    <a:pt x="2345" y="1528"/>
                    <a:pt x="2394" y="1509"/>
                  </a:cubicBezTo>
                  <a:cubicBezTo>
                    <a:pt x="3005" y="1263"/>
                    <a:pt x="591" y="0"/>
                    <a:pt x="5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3911700" y="5193775"/>
              <a:ext cx="59900" cy="45550"/>
            </a:xfrm>
            <a:custGeom>
              <a:avLst/>
              <a:gdLst/>
              <a:ahLst/>
              <a:cxnLst/>
              <a:rect l="l" t="t" r="r" b="b"/>
              <a:pathLst>
                <a:path w="2396" h="1822" extrusionOk="0">
                  <a:moveTo>
                    <a:pt x="348" y="311"/>
                  </a:moveTo>
                  <a:lnTo>
                    <a:pt x="348" y="311"/>
                  </a:lnTo>
                  <a:cubicBezTo>
                    <a:pt x="1285" y="809"/>
                    <a:pt x="2074" y="1362"/>
                    <a:pt x="2082" y="1520"/>
                  </a:cubicBezTo>
                  <a:cubicBezTo>
                    <a:pt x="2048" y="1534"/>
                    <a:pt x="2008" y="1541"/>
                    <a:pt x="1962" y="1541"/>
                  </a:cubicBezTo>
                  <a:cubicBezTo>
                    <a:pt x="1522" y="1541"/>
                    <a:pt x="587" y="930"/>
                    <a:pt x="372" y="472"/>
                  </a:cubicBezTo>
                  <a:cubicBezTo>
                    <a:pt x="333" y="388"/>
                    <a:pt x="333" y="340"/>
                    <a:pt x="348" y="311"/>
                  </a:cubicBezTo>
                  <a:close/>
                  <a:moveTo>
                    <a:pt x="331" y="1"/>
                  </a:moveTo>
                  <a:cubicBezTo>
                    <a:pt x="308" y="1"/>
                    <a:pt x="285" y="6"/>
                    <a:pt x="264" y="17"/>
                  </a:cubicBezTo>
                  <a:cubicBezTo>
                    <a:pt x="56" y="130"/>
                    <a:pt x="0" y="344"/>
                    <a:pt x="116" y="592"/>
                  </a:cubicBezTo>
                  <a:cubicBezTo>
                    <a:pt x="349" y="1091"/>
                    <a:pt x="1345" y="1821"/>
                    <a:pt x="1967" y="1821"/>
                  </a:cubicBezTo>
                  <a:cubicBezTo>
                    <a:pt x="1970" y="1822"/>
                    <a:pt x="1973" y="1822"/>
                    <a:pt x="1976" y="1822"/>
                  </a:cubicBezTo>
                  <a:cubicBezTo>
                    <a:pt x="2048" y="1822"/>
                    <a:pt x="2119" y="1809"/>
                    <a:pt x="2187" y="1783"/>
                  </a:cubicBezTo>
                  <a:cubicBezTo>
                    <a:pt x="2343" y="1720"/>
                    <a:pt x="2372" y="1608"/>
                    <a:pt x="2375" y="1548"/>
                  </a:cubicBezTo>
                  <a:cubicBezTo>
                    <a:pt x="2396" y="1112"/>
                    <a:pt x="999" y="332"/>
                    <a:pt x="397" y="17"/>
                  </a:cubicBezTo>
                  <a:cubicBezTo>
                    <a:pt x="376" y="6"/>
                    <a:pt x="354"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3891700" y="5206675"/>
              <a:ext cx="75100" cy="38475"/>
            </a:xfrm>
            <a:custGeom>
              <a:avLst/>
              <a:gdLst/>
              <a:ahLst/>
              <a:cxnLst/>
              <a:rect l="l" t="t" r="r" b="b"/>
              <a:pathLst>
                <a:path w="3004" h="1539" extrusionOk="0">
                  <a:moveTo>
                    <a:pt x="589" y="0"/>
                  </a:moveTo>
                  <a:lnTo>
                    <a:pt x="589" y="0"/>
                  </a:lnTo>
                  <a:cubicBezTo>
                    <a:pt x="0" y="317"/>
                    <a:pt x="1505" y="1539"/>
                    <a:pt x="2225" y="1539"/>
                  </a:cubicBezTo>
                  <a:cubicBezTo>
                    <a:pt x="2287" y="1539"/>
                    <a:pt x="2344" y="1529"/>
                    <a:pt x="2392" y="1510"/>
                  </a:cubicBezTo>
                  <a:cubicBezTo>
                    <a:pt x="3003" y="1264"/>
                    <a:pt x="590" y="0"/>
                    <a:pt x="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3898125" y="5203125"/>
              <a:ext cx="59950" cy="45550"/>
            </a:xfrm>
            <a:custGeom>
              <a:avLst/>
              <a:gdLst/>
              <a:ahLst/>
              <a:cxnLst/>
              <a:rect l="l" t="t" r="r" b="b"/>
              <a:pathLst>
                <a:path w="2398" h="1822" extrusionOk="0">
                  <a:moveTo>
                    <a:pt x="349" y="312"/>
                  </a:moveTo>
                  <a:cubicBezTo>
                    <a:pt x="1286" y="808"/>
                    <a:pt x="2075" y="1362"/>
                    <a:pt x="2082" y="1522"/>
                  </a:cubicBezTo>
                  <a:cubicBezTo>
                    <a:pt x="2051" y="1535"/>
                    <a:pt x="2015" y="1540"/>
                    <a:pt x="1973" y="1540"/>
                  </a:cubicBezTo>
                  <a:cubicBezTo>
                    <a:pt x="1543" y="1540"/>
                    <a:pt x="590" y="935"/>
                    <a:pt x="374" y="475"/>
                  </a:cubicBezTo>
                  <a:cubicBezTo>
                    <a:pt x="333" y="388"/>
                    <a:pt x="333" y="340"/>
                    <a:pt x="349" y="312"/>
                  </a:cubicBezTo>
                  <a:close/>
                  <a:moveTo>
                    <a:pt x="333" y="1"/>
                  </a:moveTo>
                  <a:cubicBezTo>
                    <a:pt x="310" y="1"/>
                    <a:pt x="287" y="7"/>
                    <a:pt x="266" y="18"/>
                  </a:cubicBezTo>
                  <a:cubicBezTo>
                    <a:pt x="56" y="130"/>
                    <a:pt x="1" y="345"/>
                    <a:pt x="117" y="593"/>
                  </a:cubicBezTo>
                  <a:cubicBezTo>
                    <a:pt x="351" y="1091"/>
                    <a:pt x="1345" y="1821"/>
                    <a:pt x="1968" y="1821"/>
                  </a:cubicBezTo>
                  <a:cubicBezTo>
                    <a:pt x="1971" y="1821"/>
                    <a:pt x="1974" y="1821"/>
                    <a:pt x="1977" y="1821"/>
                  </a:cubicBezTo>
                  <a:cubicBezTo>
                    <a:pt x="2049" y="1821"/>
                    <a:pt x="2120" y="1808"/>
                    <a:pt x="2188" y="1783"/>
                  </a:cubicBezTo>
                  <a:cubicBezTo>
                    <a:pt x="2344" y="1720"/>
                    <a:pt x="2372" y="1608"/>
                    <a:pt x="2376" y="1546"/>
                  </a:cubicBezTo>
                  <a:cubicBezTo>
                    <a:pt x="2397" y="1112"/>
                    <a:pt x="1000" y="332"/>
                    <a:pt x="398" y="17"/>
                  </a:cubicBezTo>
                  <a:cubicBezTo>
                    <a:pt x="377" y="6"/>
                    <a:pt x="355"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3866775" y="5218000"/>
              <a:ext cx="75125" cy="38475"/>
            </a:xfrm>
            <a:custGeom>
              <a:avLst/>
              <a:gdLst/>
              <a:ahLst/>
              <a:cxnLst/>
              <a:rect l="l" t="t" r="r" b="b"/>
              <a:pathLst>
                <a:path w="3005" h="1539" extrusionOk="0">
                  <a:moveTo>
                    <a:pt x="590" y="0"/>
                  </a:moveTo>
                  <a:lnTo>
                    <a:pt x="590" y="0"/>
                  </a:lnTo>
                  <a:cubicBezTo>
                    <a:pt x="0" y="318"/>
                    <a:pt x="1507" y="1539"/>
                    <a:pt x="2226" y="1539"/>
                  </a:cubicBezTo>
                  <a:cubicBezTo>
                    <a:pt x="2288" y="1539"/>
                    <a:pt x="2344" y="1530"/>
                    <a:pt x="2393" y="1510"/>
                  </a:cubicBezTo>
                  <a:cubicBezTo>
                    <a:pt x="3005" y="1263"/>
                    <a:pt x="590" y="0"/>
                    <a:pt x="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873225" y="5214450"/>
              <a:ext cx="59925" cy="45550"/>
            </a:xfrm>
            <a:custGeom>
              <a:avLst/>
              <a:gdLst/>
              <a:ahLst/>
              <a:cxnLst/>
              <a:rect l="l" t="t" r="r" b="b"/>
              <a:pathLst>
                <a:path w="2397" h="1822" extrusionOk="0">
                  <a:moveTo>
                    <a:pt x="348" y="311"/>
                  </a:moveTo>
                  <a:lnTo>
                    <a:pt x="348" y="311"/>
                  </a:lnTo>
                  <a:cubicBezTo>
                    <a:pt x="1285" y="810"/>
                    <a:pt x="2075" y="1361"/>
                    <a:pt x="2082" y="1521"/>
                  </a:cubicBezTo>
                  <a:cubicBezTo>
                    <a:pt x="2051" y="1533"/>
                    <a:pt x="2013" y="1539"/>
                    <a:pt x="1971" y="1539"/>
                  </a:cubicBezTo>
                  <a:cubicBezTo>
                    <a:pt x="1540" y="1539"/>
                    <a:pt x="588" y="933"/>
                    <a:pt x="372" y="473"/>
                  </a:cubicBezTo>
                  <a:cubicBezTo>
                    <a:pt x="332" y="387"/>
                    <a:pt x="333" y="340"/>
                    <a:pt x="348" y="311"/>
                  </a:cubicBezTo>
                  <a:close/>
                  <a:moveTo>
                    <a:pt x="332" y="0"/>
                  </a:moveTo>
                  <a:cubicBezTo>
                    <a:pt x="309" y="0"/>
                    <a:pt x="286" y="6"/>
                    <a:pt x="265" y="17"/>
                  </a:cubicBezTo>
                  <a:cubicBezTo>
                    <a:pt x="56" y="130"/>
                    <a:pt x="0" y="345"/>
                    <a:pt x="116" y="592"/>
                  </a:cubicBezTo>
                  <a:cubicBezTo>
                    <a:pt x="350" y="1091"/>
                    <a:pt x="1345" y="1822"/>
                    <a:pt x="1967" y="1822"/>
                  </a:cubicBezTo>
                  <a:cubicBezTo>
                    <a:pt x="1970" y="1822"/>
                    <a:pt x="1973" y="1822"/>
                    <a:pt x="1976" y="1822"/>
                  </a:cubicBezTo>
                  <a:cubicBezTo>
                    <a:pt x="2048" y="1822"/>
                    <a:pt x="2120" y="1809"/>
                    <a:pt x="2187" y="1782"/>
                  </a:cubicBezTo>
                  <a:cubicBezTo>
                    <a:pt x="2343" y="1721"/>
                    <a:pt x="2372" y="1607"/>
                    <a:pt x="2375" y="1547"/>
                  </a:cubicBezTo>
                  <a:cubicBezTo>
                    <a:pt x="2397" y="1112"/>
                    <a:pt x="999" y="333"/>
                    <a:pt x="398" y="16"/>
                  </a:cubicBezTo>
                  <a:cubicBezTo>
                    <a:pt x="377" y="6"/>
                    <a:pt x="355"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784100" y="5269900"/>
              <a:ext cx="331850" cy="51950"/>
            </a:xfrm>
            <a:custGeom>
              <a:avLst/>
              <a:gdLst/>
              <a:ahLst/>
              <a:cxnLst/>
              <a:rect l="l" t="t" r="r" b="b"/>
              <a:pathLst>
                <a:path w="13274" h="2078" extrusionOk="0">
                  <a:moveTo>
                    <a:pt x="13273" y="0"/>
                  </a:moveTo>
                  <a:lnTo>
                    <a:pt x="13273" y="0"/>
                  </a:lnTo>
                  <a:cubicBezTo>
                    <a:pt x="12902" y="127"/>
                    <a:pt x="12332" y="252"/>
                    <a:pt x="11457" y="306"/>
                  </a:cubicBezTo>
                  <a:cubicBezTo>
                    <a:pt x="9377" y="432"/>
                    <a:pt x="8242" y="629"/>
                    <a:pt x="6074" y="1050"/>
                  </a:cubicBezTo>
                  <a:cubicBezTo>
                    <a:pt x="5433" y="1175"/>
                    <a:pt x="4800" y="1245"/>
                    <a:pt x="4175" y="1245"/>
                  </a:cubicBezTo>
                  <a:cubicBezTo>
                    <a:pt x="2892" y="1245"/>
                    <a:pt x="1647" y="949"/>
                    <a:pt x="458" y="220"/>
                  </a:cubicBezTo>
                  <a:lnTo>
                    <a:pt x="458" y="220"/>
                  </a:lnTo>
                  <a:cubicBezTo>
                    <a:pt x="0" y="1190"/>
                    <a:pt x="2375" y="2020"/>
                    <a:pt x="4476" y="2075"/>
                  </a:cubicBezTo>
                  <a:cubicBezTo>
                    <a:pt x="4533" y="2077"/>
                    <a:pt x="4589" y="2077"/>
                    <a:pt x="4645" y="2077"/>
                  </a:cubicBezTo>
                  <a:cubicBezTo>
                    <a:pt x="6759" y="2077"/>
                    <a:pt x="8574" y="1066"/>
                    <a:pt x="10126" y="1066"/>
                  </a:cubicBezTo>
                  <a:cubicBezTo>
                    <a:pt x="10242" y="1066"/>
                    <a:pt x="10357" y="1072"/>
                    <a:pt x="10470" y="1084"/>
                  </a:cubicBezTo>
                  <a:cubicBezTo>
                    <a:pt x="10866" y="1126"/>
                    <a:pt x="11242" y="1156"/>
                    <a:pt x="11582" y="1156"/>
                  </a:cubicBezTo>
                  <a:cubicBezTo>
                    <a:pt x="12559" y="1156"/>
                    <a:pt x="13241" y="909"/>
                    <a:pt x="13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785925" y="5262825"/>
              <a:ext cx="337200" cy="66075"/>
            </a:xfrm>
            <a:custGeom>
              <a:avLst/>
              <a:gdLst/>
              <a:ahLst/>
              <a:cxnLst/>
              <a:rect l="l" t="t" r="r" b="b"/>
              <a:pathLst>
                <a:path w="13488" h="2643" extrusionOk="0">
                  <a:moveTo>
                    <a:pt x="12826" y="682"/>
                  </a:moveTo>
                  <a:lnTo>
                    <a:pt x="12826" y="682"/>
                  </a:lnTo>
                  <a:cubicBezTo>
                    <a:pt x="12789" y="758"/>
                    <a:pt x="12737" y="826"/>
                    <a:pt x="12674" y="881"/>
                  </a:cubicBezTo>
                  <a:cubicBezTo>
                    <a:pt x="12434" y="1089"/>
                    <a:pt x="12011" y="1157"/>
                    <a:pt x="11512" y="1157"/>
                  </a:cubicBezTo>
                  <a:cubicBezTo>
                    <a:pt x="11175" y="1157"/>
                    <a:pt x="10802" y="1126"/>
                    <a:pt x="10427" y="1085"/>
                  </a:cubicBezTo>
                  <a:cubicBezTo>
                    <a:pt x="10305" y="1072"/>
                    <a:pt x="10180" y="1066"/>
                    <a:pt x="10055" y="1066"/>
                  </a:cubicBezTo>
                  <a:cubicBezTo>
                    <a:pt x="9299" y="1066"/>
                    <a:pt x="8498" y="1289"/>
                    <a:pt x="7658" y="1523"/>
                  </a:cubicBezTo>
                  <a:cubicBezTo>
                    <a:pt x="6687" y="1794"/>
                    <a:pt x="5690" y="2077"/>
                    <a:pt x="4596" y="2077"/>
                  </a:cubicBezTo>
                  <a:cubicBezTo>
                    <a:pt x="4534" y="2077"/>
                    <a:pt x="4472" y="2076"/>
                    <a:pt x="4410" y="2074"/>
                  </a:cubicBezTo>
                  <a:cubicBezTo>
                    <a:pt x="2861" y="2034"/>
                    <a:pt x="1271" y="1572"/>
                    <a:pt x="762" y="1038"/>
                  </a:cubicBezTo>
                  <a:lnTo>
                    <a:pt x="762" y="1038"/>
                  </a:lnTo>
                  <a:cubicBezTo>
                    <a:pt x="1783" y="1554"/>
                    <a:pt x="2892" y="1810"/>
                    <a:pt x="4111" y="1810"/>
                  </a:cubicBezTo>
                  <a:cubicBezTo>
                    <a:pt x="4729" y="1810"/>
                    <a:pt x="5376" y="1744"/>
                    <a:pt x="6054" y="1613"/>
                  </a:cubicBezTo>
                  <a:cubicBezTo>
                    <a:pt x="8256" y="1183"/>
                    <a:pt x="9357" y="995"/>
                    <a:pt x="11400" y="871"/>
                  </a:cubicBezTo>
                  <a:cubicBezTo>
                    <a:pt x="11946" y="839"/>
                    <a:pt x="12423" y="775"/>
                    <a:pt x="12826" y="682"/>
                  </a:cubicBezTo>
                  <a:close/>
                  <a:moveTo>
                    <a:pt x="13201" y="1"/>
                  </a:moveTo>
                  <a:cubicBezTo>
                    <a:pt x="13170" y="1"/>
                    <a:pt x="13139" y="6"/>
                    <a:pt x="13109" y="16"/>
                  </a:cubicBezTo>
                  <a:cubicBezTo>
                    <a:pt x="12676" y="165"/>
                    <a:pt x="12089" y="262"/>
                    <a:pt x="11368" y="306"/>
                  </a:cubicBezTo>
                  <a:cubicBezTo>
                    <a:pt x="9290" y="432"/>
                    <a:pt x="8176" y="621"/>
                    <a:pt x="5947" y="1056"/>
                  </a:cubicBezTo>
                  <a:cubicBezTo>
                    <a:pt x="5307" y="1181"/>
                    <a:pt x="4698" y="1243"/>
                    <a:pt x="4116" y="1243"/>
                  </a:cubicBezTo>
                  <a:cubicBezTo>
                    <a:pt x="2788" y="1243"/>
                    <a:pt x="1605" y="917"/>
                    <a:pt x="534" y="260"/>
                  </a:cubicBezTo>
                  <a:cubicBezTo>
                    <a:pt x="488" y="234"/>
                    <a:pt x="436" y="220"/>
                    <a:pt x="384" y="220"/>
                  </a:cubicBezTo>
                  <a:cubicBezTo>
                    <a:pt x="357" y="220"/>
                    <a:pt x="331" y="224"/>
                    <a:pt x="304" y="231"/>
                  </a:cubicBezTo>
                  <a:cubicBezTo>
                    <a:pt x="227" y="254"/>
                    <a:pt x="164" y="309"/>
                    <a:pt x="129" y="382"/>
                  </a:cubicBezTo>
                  <a:cubicBezTo>
                    <a:pt x="0" y="656"/>
                    <a:pt x="19" y="943"/>
                    <a:pt x="184" y="1209"/>
                  </a:cubicBezTo>
                  <a:cubicBezTo>
                    <a:pt x="722" y="2082"/>
                    <a:pt x="2754" y="2598"/>
                    <a:pt x="4395" y="2641"/>
                  </a:cubicBezTo>
                  <a:cubicBezTo>
                    <a:pt x="4454" y="2643"/>
                    <a:pt x="4512" y="2643"/>
                    <a:pt x="4570" y="2643"/>
                  </a:cubicBezTo>
                  <a:cubicBezTo>
                    <a:pt x="5750" y="2643"/>
                    <a:pt x="6843" y="2339"/>
                    <a:pt x="7812" y="2069"/>
                  </a:cubicBezTo>
                  <a:cubicBezTo>
                    <a:pt x="8616" y="1845"/>
                    <a:pt x="9384" y="1633"/>
                    <a:pt x="10065" y="1633"/>
                  </a:cubicBezTo>
                  <a:cubicBezTo>
                    <a:pt x="10168" y="1633"/>
                    <a:pt x="10269" y="1638"/>
                    <a:pt x="10368" y="1648"/>
                  </a:cubicBezTo>
                  <a:cubicBezTo>
                    <a:pt x="10783" y="1693"/>
                    <a:pt x="11164" y="1721"/>
                    <a:pt x="11507" y="1721"/>
                  </a:cubicBezTo>
                  <a:cubicBezTo>
                    <a:pt x="12172" y="1721"/>
                    <a:pt x="12693" y="1614"/>
                    <a:pt x="13045" y="1308"/>
                  </a:cubicBezTo>
                  <a:cubicBezTo>
                    <a:pt x="13321" y="1070"/>
                    <a:pt x="13469" y="728"/>
                    <a:pt x="13484" y="293"/>
                  </a:cubicBezTo>
                  <a:cubicBezTo>
                    <a:pt x="13487" y="201"/>
                    <a:pt x="13445" y="112"/>
                    <a:pt x="13370" y="56"/>
                  </a:cubicBezTo>
                  <a:cubicBezTo>
                    <a:pt x="13320" y="20"/>
                    <a:pt x="13261" y="1"/>
                    <a:pt x="13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3801575" y="3619975"/>
              <a:ext cx="1281850" cy="1582825"/>
            </a:xfrm>
            <a:custGeom>
              <a:avLst/>
              <a:gdLst/>
              <a:ahLst/>
              <a:cxnLst/>
              <a:rect l="l" t="t" r="r" b="b"/>
              <a:pathLst>
                <a:path w="51274" h="63313" extrusionOk="0">
                  <a:moveTo>
                    <a:pt x="34102" y="1"/>
                  </a:moveTo>
                  <a:cubicBezTo>
                    <a:pt x="33263" y="1"/>
                    <a:pt x="31774" y="467"/>
                    <a:pt x="28977" y="1002"/>
                  </a:cubicBezTo>
                  <a:cubicBezTo>
                    <a:pt x="27658" y="1255"/>
                    <a:pt x="25894" y="1347"/>
                    <a:pt x="24027" y="1347"/>
                  </a:cubicBezTo>
                  <a:cubicBezTo>
                    <a:pt x="19049" y="1347"/>
                    <a:pt x="13334" y="694"/>
                    <a:pt x="13334" y="694"/>
                  </a:cubicBezTo>
                  <a:lnTo>
                    <a:pt x="12407" y="3061"/>
                  </a:lnTo>
                  <a:cubicBezTo>
                    <a:pt x="12407" y="3061"/>
                    <a:pt x="983" y="31355"/>
                    <a:pt x="491" y="32381"/>
                  </a:cubicBezTo>
                  <a:cubicBezTo>
                    <a:pt x="0" y="33406"/>
                    <a:pt x="5959" y="62187"/>
                    <a:pt x="6728" y="62848"/>
                  </a:cubicBezTo>
                  <a:cubicBezTo>
                    <a:pt x="7117" y="63182"/>
                    <a:pt x="7572" y="63312"/>
                    <a:pt x="8093" y="63312"/>
                  </a:cubicBezTo>
                  <a:cubicBezTo>
                    <a:pt x="8603" y="63312"/>
                    <a:pt x="9176" y="63188"/>
                    <a:pt x="9813" y="63008"/>
                  </a:cubicBezTo>
                  <a:cubicBezTo>
                    <a:pt x="11106" y="62645"/>
                    <a:pt x="10948" y="61738"/>
                    <a:pt x="10948" y="61738"/>
                  </a:cubicBezTo>
                  <a:lnTo>
                    <a:pt x="8983" y="35464"/>
                  </a:lnTo>
                  <a:lnTo>
                    <a:pt x="20292" y="13848"/>
                  </a:lnTo>
                  <a:lnTo>
                    <a:pt x="22968" y="14363"/>
                  </a:lnTo>
                  <a:cubicBezTo>
                    <a:pt x="22968" y="14363"/>
                    <a:pt x="25748" y="35236"/>
                    <a:pt x="27807" y="38632"/>
                  </a:cubicBezTo>
                  <a:cubicBezTo>
                    <a:pt x="29865" y="42029"/>
                    <a:pt x="47465" y="58290"/>
                    <a:pt x="47980" y="58702"/>
                  </a:cubicBezTo>
                  <a:cubicBezTo>
                    <a:pt x="48151" y="58840"/>
                    <a:pt x="48368" y="58885"/>
                    <a:pt x="48582" y="58885"/>
                  </a:cubicBezTo>
                  <a:cubicBezTo>
                    <a:pt x="49008" y="58885"/>
                    <a:pt x="49420" y="58702"/>
                    <a:pt x="49420" y="58702"/>
                  </a:cubicBezTo>
                  <a:cubicBezTo>
                    <a:pt x="51273" y="58187"/>
                    <a:pt x="51067" y="56644"/>
                    <a:pt x="51067" y="56644"/>
                  </a:cubicBezTo>
                  <a:cubicBezTo>
                    <a:pt x="51067" y="56644"/>
                    <a:pt x="45200" y="47999"/>
                    <a:pt x="42525" y="43675"/>
                  </a:cubicBezTo>
                  <a:cubicBezTo>
                    <a:pt x="39849" y="39353"/>
                    <a:pt x="37172" y="37397"/>
                    <a:pt x="37172" y="37397"/>
                  </a:cubicBezTo>
                  <a:cubicBezTo>
                    <a:pt x="37172" y="37397"/>
                    <a:pt x="35404" y="25464"/>
                    <a:pt x="34683" y="21449"/>
                  </a:cubicBezTo>
                  <a:cubicBezTo>
                    <a:pt x="33963" y="17435"/>
                    <a:pt x="35153" y="900"/>
                    <a:pt x="35153" y="900"/>
                  </a:cubicBezTo>
                  <a:cubicBezTo>
                    <a:pt x="34979" y="249"/>
                    <a:pt x="34714" y="1"/>
                    <a:pt x="34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793375" y="3613100"/>
              <a:ext cx="1297275" cy="1596750"/>
            </a:xfrm>
            <a:custGeom>
              <a:avLst/>
              <a:gdLst/>
              <a:ahLst/>
              <a:cxnLst/>
              <a:rect l="l" t="t" r="r" b="b"/>
              <a:pathLst>
                <a:path w="51891" h="63870" extrusionOk="0">
                  <a:moveTo>
                    <a:pt x="34445" y="559"/>
                  </a:moveTo>
                  <a:cubicBezTo>
                    <a:pt x="34947" y="559"/>
                    <a:pt x="35073" y="761"/>
                    <a:pt x="35195" y="1203"/>
                  </a:cubicBezTo>
                  <a:cubicBezTo>
                    <a:pt x="35111" y="2373"/>
                    <a:pt x="34026" y="17839"/>
                    <a:pt x="34732" y="21774"/>
                  </a:cubicBezTo>
                  <a:cubicBezTo>
                    <a:pt x="35444" y="25737"/>
                    <a:pt x="37203" y="37594"/>
                    <a:pt x="37221" y="37714"/>
                  </a:cubicBezTo>
                  <a:cubicBezTo>
                    <a:pt x="37232" y="37789"/>
                    <a:pt x="37272" y="37856"/>
                    <a:pt x="37334" y="37901"/>
                  </a:cubicBezTo>
                  <a:cubicBezTo>
                    <a:pt x="37360" y="37919"/>
                    <a:pt x="39996" y="39872"/>
                    <a:pt x="42612" y="44100"/>
                  </a:cubicBezTo>
                  <a:cubicBezTo>
                    <a:pt x="45141" y="48185"/>
                    <a:pt x="50583" y="56225"/>
                    <a:pt x="51119" y="57015"/>
                  </a:cubicBezTo>
                  <a:cubicBezTo>
                    <a:pt x="51128" y="57281"/>
                    <a:pt x="51072" y="58316"/>
                    <a:pt x="49634" y="58719"/>
                  </a:cubicBezTo>
                  <a:cubicBezTo>
                    <a:pt x="49506" y="58776"/>
                    <a:pt x="49196" y="58877"/>
                    <a:pt x="48909" y="58877"/>
                  </a:cubicBezTo>
                  <a:cubicBezTo>
                    <a:pt x="48749" y="58877"/>
                    <a:pt x="48595" y="58845"/>
                    <a:pt x="48484" y="58757"/>
                  </a:cubicBezTo>
                  <a:cubicBezTo>
                    <a:pt x="48330" y="58632"/>
                    <a:pt x="30454" y="42188"/>
                    <a:pt x="28377" y="38761"/>
                  </a:cubicBezTo>
                  <a:cubicBezTo>
                    <a:pt x="26373" y="35453"/>
                    <a:pt x="23603" y="14809"/>
                    <a:pt x="23576" y="14600"/>
                  </a:cubicBezTo>
                  <a:cubicBezTo>
                    <a:pt x="23560" y="14480"/>
                    <a:pt x="23469" y="14383"/>
                    <a:pt x="23349" y="14360"/>
                  </a:cubicBezTo>
                  <a:lnTo>
                    <a:pt x="20673" y="13846"/>
                  </a:lnTo>
                  <a:cubicBezTo>
                    <a:pt x="20656" y="13843"/>
                    <a:pt x="20638" y="13841"/>
                    <a:pt x="20621" y="13841"/>
                  </a:cubicBezTo>
                  <a:cubicBezTo>
                    <a:pt x="20517" y="13841"/>
                    <a:pt x="20419" y="13899"/>
                    <a:pt x="20369" y="13993"/>
                  </a:cubicBezTo>
                  <a:lnTo>
                    <a:pt x="9061" y="35608"/>
                  </a:lnTo>
                  <a:cubicBezTo>
                    <a:pt x="9036" y="35654"/>
                    <a:pt x="9025" y="35707"/>
                    <a:pt x="9030" y="35759"/>
                  </a:cubicBezTo>
                  <a:lnTo>
                    <a:pt x="10998" y="62061"/>
                  </a:lnTo>
                  <a:cubicBezTo>
                    <a:pt x="10999" y="62068"/>
                    <a:pt x="11099" y="62720"/>
                    <a:pt x="10064" y="63012"/>
                  </a:cubicBezTo>
                  <a:cubicBezTo>
                    <a:pt x="9427" y="63191"/>
                    <a:pt x="8879" y="63307"/>
                    <a:pt x="8410" y="63307"/>
                  </a:cubicBezTo>
                  <a:cubicBezTo>
                    <a:pt x="7955" y="63307"/>
                    <a:pt x="7574" y="63198"/>
                    <a:pt x="7261" y="62930"/>
                  </a:cubicBezTo>
                  <a:cubicBezTo>
                    <a:pt x="6405" y="61732"/>
                    <a:pt x="745" y="34099"/>
                    <a:pt x="1075" y="32778"/>
                  </a:cubicBezTo>
                  <a:cubicBezTo>
                    <a:pt x="1564" y="31757"/>
                    <a:pt x="12530" y="4598"/>
                    <a:pt x="12999" y="3440"/>
                  </a:cubicBezTo>
                  <a:lnTo>
                    <a:pt x="13845" y="1274"/>
                  </a:lnTo>
                  <a:cubicBezTo>
                    <a:pt x="14960" y="1396"/>
                    <a:pt x="19912" y="1908"/>
                    <a:pt x="24327" y="1908"/>
                  </a:cubicBezTo>
                  <a:cubicBezTo>
                    <a:pt x="26217" y="1908"/>
                    <a:pt x="28008" y="1814"/>
                    <a:pt x="29358" y="1556"/>
                  </a:cubicBezTo>
                  <a:cubicBezTo>
                    <a:pt x="30516" y="1335"/>
                    <a:pt x="31453" y="1123"/>
                    <a:pt x="32206" y="955"/>
                  </a:cubicBezTo>
                  <a:cubicBezTo>
                    <a:pt x="33353" y="698"/>
                    <a:pt x="34028" y="559"/>
                    <a:pt x="34445" y="559"/>
                  </a:cubicBezTo>
                  <a:close/>
                  <a:moveTo>
                    <a:pt x="34433" y="0"/>
                  </a:moveTo>
                  <a:cubicBezTo>
                    <a:pt x="33878" y="0"/>
                    <a:pt x="33122" y="170"/>
                    <a:pt x="32082" y="404"/>
                  </a:cubicBezTo>
                  <a:cubicBezTo>
                    <a:pt x="31333" y="572"/>
                    <a:pt x="30402" y="782"/>
                    <a:pt x="29253" y="1001"/>
                  </a:cubicBezTo>
                  <a:cubicBezTo>
                    <a:pt x="27960" y="1249"/>
                    <a:pt x="26222" y="1339"/>
                    <a:pt x="24376" y="1339"/>
                  </a:cubicBezTo>
                  <a:cubicBezTo>
                    <a:pt x="19457" y="1339"/>
                    <a:pt x="13772" y="699"/>
                    <a:pt x="13693" y="688"/>
                  </a:cubicBezTo>
                  <a:cubicBezTo>
                    <a:pt x="13683" y="687"/>
                    <a:pt x="13672" y="687"/>
                    <a:pt x="13662" y="687"/>
                  </a:cubicBezTo>
                  <a:cubicBezTo>
                    <a:pt x="13547" y="687"/>
                    <a:pt x="13441" y="757"/>
                    <a:pt x="13398" y="867"/>
                  </a:cubicBezTo>
                  <a:lnTo>
                    <a:pt x="12473" y="3230"/>
                  </a:lnTo>
                  <a:cubicBezTo>
                    <a:pt x="12359" y="3513"/>
                    <a:pt x="1047" y="31528"/>
                    <a:pt x="565" y="32535"/>
                  </a:cubicBezTo>
                  <a:cubicBezTo>
                    <a:pt x="1" y="33711"/>
                    <a:pt x="5896" y="62498"/>
                    <a:pt x="6872" y="63338"/>
                  </a:cubicBezTo>
                  <a:cubicBezTo>
                    <a:pt x="7331" y="63732"/>
                    <a:pt x="7871" y="63869"/>
                    <a:pt x="8435" y="63869"/>
                  </a:cubicBezTo>
                  <a:cubicBezTo>
                    <a:pt x="9025" y="63869"/>
                    <a:pt x="9643" y="63719"/>
                    <a:pt x="10219" y="63556"/>
                  </a:cubicBezTo>
                  <a:cubicBezTo>
                    <a:pt x="11434" y="63214"/>
                    <a:pt x="11625" y="62366"/>
                    <a:pt x="11559" y="61992"/>
                  </a:cubicBezTo>
                  <a:lnTo>
                    <a:pt x="9599" y="35799"/>
                  </a:lnTo>
                  <a:lnTo>
                    <a:pt x="20772" y="14442"/>
                  </a:lnTo>
                  <a:lnTo>
                    <a:pt x="23043" y="14877"/>
                  </a:lnTo>
                  <a:cubicBezTo>
                    <a:pt x="23350" y="17164"/>
                    <a:pt x="25913" y="35788"/>
                    <a:pt x="27892" y="39055"/>
                  </a:cubicBezTo>
                  <a:cubicBezTo>
                    <a:pt x="29967" y="42477"/>
                    <a:pt x="47338" y="58564"/>
                    <a:pt x="48131" y="59199"/>
                  </a:cubicBezTo>
                  <a:cubicBezTo>
                    <a:pt x="48364" y="59385"/>
                    <a:pt x="48647" y="59445"/>
                    <a:pt x="48914" y="59445"/>
                  </a:cubicBezTo>
                  <a:cubicBezTo>
                    <a:pt x="49369" y="59445"/>
                    <a:pt x="49779" y="59272"/>
                    <a:pt x="49824" y="59250"/>
                  </a:cubicBezTo>
                  <a:cubicBezTo>
                    <a:pt x="51890" y="58676"/>
                    <a:pt x="51678" y="56900"/>
                    <a:pt x="51675" y="56882"/>
                  </a:cubicBezTo>
                  <a:cubicBezTo>
                    <a:pt x="51670" y="56838"/>
                    <a:pt x="51653" y="56797"/>
                    <a:pt x="51629" y="56761"/>
                  </a:cubicBezTo>
                  <a:cubicBezTo>
                    <a:pt x="51571" y="56674"/>
                    <a:pt x="45735" y="48070"/>
                    <a:pt x="43093" y="43802"/>
                  </a:cubicBezTo>
                  <a:cubicBezTo>
                    <a:pt x="40669" y="39887"/>
                    <a:pt x="38274" y="37914"/>
                    <a:pt x="37763" y="37517"/>
                  </a:cubicBezTo>
                  <a:cubicBezTo>
                    <a:pt x="37580" y="36282"/>
                    <a:pt x="35964" y="25437"/>
                    <a:pt x="35289" y="21675"/>
                  </a:cubicBezTo>
                  <a:cubicBezTo>
                    <a:pt x="34583" y="17741"/>
                    <a:pt x="35751" y="1361"/>
                    <a:pt x="35763" y="1197"/>
                  </a:cubicBezTo>
                  <a:cubicBezTo>
                    <a:pt x="35765" y="1165"/>
                    <a:pt x="35762" y="1134"/>
                    <a:pt x="35755" y="1103"/>
                  </a:cubicBezTo>
                  <a:cubicBezTo>
                    <a:pt x="35537" y="289"/>
                    <a:pt x="35156" y="0"/>
                    <a:pt x="344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4154275" y="3915350"/>
              <a:ext cx="162100" cy="57925"/>
            </a:xfrm>
            <a:custGeom>
              <a:avLst/>
              <a:gdLst/>
              <a:ahLst/>
              <a:cxnLst/>
              <a:rect l="l" t="t" r="r" b="b"/>
              <a:pathLst>
                <a:path w="6484" h="2317" extrusionOk="0">
                  <a:moveTo>
                    <a:pt x="317" y="1"/>
                  </a:moveTo>
                  <a:cubicBezTo>
                    <a:pt x="195" y="1"/>
                    <a:pt x="82" y="81"/>
                    <a:pt x="45" y="203"/>
                  </a:cubicBezTo>
                  <a:cubicBezTo>
                    <a:pt x="1" y="353"/>
                    <a:pt x="87" y="510"/>
                    <a:pt x="237" y="555"/>
                  </a:cubicBezTo>
                  <a:lnTo>
                    <a:pt x="6102" y="2305"/>
                  </a:lnTo>
                  <a:cubicBezTo>
                    <a:pt x="6128" y="2312"/>
                    <a:pt x="6156" y="2317"/>
                    <a:pt x="6184" y="2317"/>
                  </a:cubicBezTo>
                  <a:cubicBezTo>
                    <a:pt x="6324" y="2317"/>
                    <a:pt x="6444" y="2214"/>
                    <a:pt x="6463" y="2074"/>
                  </a:cubicBezTo>
                  <a:cubicBezTo>
                    <a:pt x="6484" y="1935"/>
                    <a:pt x="6399" y="1803"/>
                    <a:pt x="6264" y="1762"/>
                  </a:cubicBezTo>
                  <a:lnTo>
                    <a:pt x="397" y="13"/>
                  </a:lnTo>
                  <a:cubicBezTo>
                    <a:pt x="371" y="5"/>
                    <a:pt x="343" y="1"/>
                    <a:pt x="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4085250" y="3943675"/>
              <a:ext cx="215475" cy="37325"/>
            </a:xfrm>
            <a:custGeom>
              <a:avLst/>
              <a:gdLst/>
              <a:ahLst/>
              <a:cxnLst/>
              <a:rect l="l" t="t" r="r" b="b"/>
              <a:pathLst>
                <a:path w="8619" h="1493" extrusionOk="0">
                  <a:moveTo>
                    <a:pt x="303" y="1"/>
                  </a:moveTo>
                  <a:cubicBezTo>
                    <a:pt x="163" y="1"/>
                    <a:pt x="35" y="105"/>
                    <a:pt x="17" y="250"/>
                  </a:cubicBezTo>
                  <a:cubicBezTo>
                    <a:pt x="0" y="406"/>
                    <a:pt x="111" y="546"/>
                    <a:pt x="266" y="564"/>
                  </a:cubicBezTo>
                  <a:lnTo>
                    <a:pt x="8294" y="1490"/>
                  </a:lnTo>
                  <a:cubicBezTo>
                    <a:pt x="8305" y="1492"/>
                    <a:pt x="8317" y="1492"/>
                    <a:pt x="8328" y="1492"/>
                  </a:cubicBezTo>
                  <a:cubicBezTo>
                    <a:pt x="8478" y="1492"/>
                    <a:pt x="8601" y="1375"/>
                    <a:pt x="8610" y="1225"/>
                  </a:cubicBezTo>
                  <a:cubicBezTo>
                    <a:pt x="8619" y="1075"/>
                    <a:pt x="8509" y="945"/>
                    <a:pt x="8359" y="928"/>
                  </a:cubicBezTo>
                  <a:lnTo>
                    <a:pt x="332" y="2"/>
                  </a:lnTo>
                  <a:cubicBezTo>
                    <a:pt x="322" y="1"/>
                    <a:pt x="313" y="1"/>
                    <a:pt x="3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4575950" y="3715975"/>
              <a:ext cx="66600" cy="129525"/>
            </a:xfrm>
            <a:custGeom>
              <a:avLst/>
              <a:gdLst/>
              <a:ahLst/>
              <a:cxnLst/>
              <a:rect l="l" t="t" r="r" b="b"/>
              <a:pathLst>
                <a:path w="2664" h="5181" extrusionOk="0">
                  <a:moveTo>
                    <a:pt x="2327" y="1"/>
                  </a:moveTo>
                  <a:cubicBezTo>
                    <a:pt x="2276" y="1"/>
                    <a:pt x="2225" y="14"/>
                    <a:pt x="2179" y="43"/>
                  </a:cubicBezTo>
                  <a:cubicBezTo>
                    <a:pt x="2090" y="99"/>
                    <a:pt x="1" y="1449"/>
                    <a:pt x="132" y="3013"/>
                  </a:cubicBezTo>
                  <a:cubicBezTo>
                    <a:pt x="204" y="3873"/>
                    <a:pt x="917" y="4594"/>
                    <a:pt x="2248" y="5158"/>
                  </a:cubicBezTo>
                  <a:cubicBezTo>
                    <a:pt x="2283" y="5173"/>
                    <a:pt x="2321" y="5180"/>
                    <a:pt x="2359" y="5180"/>
                  </a:cubicBezTo>
                  <a:cubicBezTo>
                    <a:pt x="2360" y="5180"/>
                    <a:pt x="2361" y="5180"/>
                    <a:pt x="2362" y="5180"/>
                  </a:cubicBezTo>
                  <a:cubicBezTo>
                    <a:pt x="2494" y="5180"/>
                    <a:pt x="2609" y="5085"/>
                    <a:pt x="2636" y="4954"/>
                  </a:cubicBezTo>
                  <a:cubicBezTo>
                    <a:pt x="2664" y="4823"/>
                    <a:pt x="2593" y="4690"/>
                    <a:pt x="2469" y="4637"/>
                  </a:cubicBezTo>
                  <a:cubicBezTo>
                    <a:pt x="1346" y="4162"/>
                    <a:pt x="750" y="3600"/>
                    <a:pt x="696" y="2966"/>
                  </a:cubicBezTo>
                  <a:cubicBezTo>
                    <a:pt x="593" y="1742"/>
                    <a:pt x="2464" y="531"/>
                    <a:pt x="2482" y="520"/>
                  </a:cubicBezTo>
                  <a:cubicBezTo>
                    <a:pt x="2611" y="434"/>
                    <a:pt x="2648" y="262"/>
                    <a:pt x="2565" y="132"/>
                  </a:cubicBezTo>
                  <a:cubicBezTo>
                    <a:pt x="2511" y="47"/>
                    <a:pt x="2420" y="1"/>
                    <a:pt x="2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4257700" y="3744100"/>
              <a:ext cx="76975" cy="175650"/>
            </a:xfrm>
            <a:custGeom>
              <a:avLst/>
              <a:gdLst/>
              <a:ahLst/>
              <a:cxnLst/>
              <a:rect l="l" t="t" r="r" b="b"/>
              <a:pathLst>
                <a:path w="3079" h="7026" extrusionOk="0">
                  <a:moveTo>
                    <a:pt x="2766" y="1"/>
                  </a:moveTo>
                  <a:cubicBezTo>
                    <a:pt x="2639" y="1"/>
                    <a:pt x="2523" y="86"/>
                    <a:pt x="2491" y="215"/>
                  </a:cubicBezTo>
                  <a:lnTo>
                    <a:pt x="1843" y="2812"/>
                  </a:lnTo>
                  <a:lnTo>
                    <a:pt x="114" y="4538"/>
                  </a:lnTo>
                  <a:cubicBezTo>
                    <a:pt x="0" y="4653"/>
                    <a:pt x="5" y="4840"/>
                    <a:pt x="125" y="4949"/>
                  </a:cubicBezTo>
                  <a:lnTo>
                    <a:pt x="2352" y="6953"/>
                  </a:lnTo>
                  <a:cubicBezTo>
                    <a:pt x="2405" y="7000"/>
                    <a:pt x="2472" y="7026"/>
                    <a:pt x="2543" y="7026"/>
                  </a:cubicBezTo>
                  <a:lnTo>
                    <a:pt x="2543" y="7025"/>
                  </a:lnTo>
                  <a:cubicBezTo>
                    <a:pt x="2543" y="7025"/>
                    <a:pt x="2543" y="7025"/>
                    <a:pt x="2544" y="7025"/>
                  </a:cubicBezTo>
                  <a:cubicBezTo>
                    <a:pt x="2803" y="7025"/>
                    <a:pt x="2925" y="6705"/>
                    <a:pt x="2732" y="6531"/>
                  </a:cubicBezTo>
                  <a:lnTo>
                    <a:pt x="726" y="4727"/>
                  </a:lnTo>
                  <a:lnTo>
                    <a:pt x="2297" y="3156"/>
                  </a:lnTo>
                  <a:cubicBezTo>
                    <a:pt x="2333" y="3119"/>
                    <a:pt x="2359" y="3074"/>
                    <a:pt x="2372" y="3025"/>
                  </a:cubicBezTo>
                  <a:lnTo>
                    <a:pt x="3040" y="352"/>
                  </a:lnTo>
                  <a:cubicBezTo>
                    <a:pt x="3078" y="200"/>
                    <a:pt x="2986" y="47"/>
                    <a:pt x="2834" y="9"/>
                  </a:cubicBezTo>
                  <a:cubicBezTo>
                    <a:pt x="2811" y="3"/>
                    <a:pt x="2788" y="1"/>
                    <a:pt x="27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4127225" y="2778000"/>
              <a:ext cx="886950" cy="960325"/>
            </a:xfrm>
            <a:custGeom>
              <a:avLst/>
              <a:gdLst/>
              <a:ahLst/>
              <a:cxnLst/>
              <a:rect l="l" t="t" r="r" b="b"/>
              <a:pathLst>
                <a:path w="35478" h="38413" extrusionOk="0">
                  <a:moveTo>
                    <a:pt x="11437" y="0"/>
                  </a:moveTo>
                  <a:cubicBezTo>
                    <a:pt x="11020" y="0"/>
                    <a:pt x="10641" y="2"/>
                    <a:pt x="10311" y="6"/>
                  </a:cubicBezTo>
                  <a:lnTo>
                    <a:pt x="4940" y="17151"/>
                  </a:lnTo>
                  <a:cubicBezTo>
                    <a:pt x="4940" y="17151"/>
                    <a:pt x="0" y="34237"/>
                    <a:pt x="206" y="34957"/>
                  </a:cubicBezTo>
                  <a:cubicBezTo>
                    <a:pt x="412" y="35677"/>
                    <a:pt x="3911" y="37325"/>
                    <a:pt x="11733" y="38251"/>
                  </a:cubicBezTo>
                  <a:cubicBezTo>
                    <a:pt x="12679" y="38363"/>
                    <a:pt x="13559" y="38413"/>
                    <a:pt x="14376" y="38413"/>
                  </a:cubicBezTo>
                  <a:cubicBezTo>
                    <a:pt x="20307" y="38413"/>
                    <a:pt x="22873" y="35759"/>
                    <a:pt x="23055" y="34854"/>
                  </a:cubicBezTo>
                  <a:cubicBezTo>
                    <a:pt x="23260" y="33825"/>
                    <a:pt x="22848" y="32075"/>
                    <a:pt x="22848" y="32075"/>
                  </a:cubicBezTo>
                  <a:lnTo>
                    <a:pt x="25525" y="27341"/>
                  </a:lnTo>
                  <a:lnTo>
                    <a:pt x="34377" y="12785"/>
                  </a:lnTo>
                  <a:cubicBezTo>
                    <a:pt x="35478" y="10973"/>
                    <a:pt x="35073" y="8628"/>
                    <a:pt x="33429" y="7292"/>
                  </a:cubicBezTo>
                  <a:cubicBezTo>
                    <a:pt x="29471" y="4078"/>
                    <a:pt x="24556" y="197"/>
                    <a:pt x="24556" y="197"/>
                  </a:cubicBezTo>
                  <a:cubicBezTo>
                    <a:pt x="24556" y="197"/>
                    <a:pt x="15854" y="0"/>
                    <a:pt x="11437"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4120300" y="2770925"/>
              <a:ext cx="901625" cy="974500"/>
            </a:xfrm>
            <a:custGeom>
              <a:avLst/>
              <a:gdLst/>
              <a:ahLst/>
              <a:cxnLst/>
              <a:rect l="l" t="t" r="r" b="b"/>
              <a:pathLst>
                <a:path w="36065" h="38980" extrusionOk="0">
                  <a:moveTo>
                    <a:pt x="11769" y="565"/>
                  </a:moveTo>
                  <a:cubicBezTo>
                    <a:pt x="15915" y="565"/>
                    <a:pt x="23778" y="739"/>
                    <a:pt x="24732" y="760"/>
                  </a:cubicBezTo>
                  <a:cubicBezTo>
                    <a:pt x="25363" y="1259"/>
                    <a:pt x="29880" y="4832"/>
                    <a:pt x="33528" y="7794"/>
                  </a:cubicBezTo>
                  <a:cubicBezTo>
                    <a:pt x="35056" y="9035"/>
                    <a:pt x="35435" y="11238"/>
                    <a:pt x="34412" y="12920"/>
                  </a:cubicBezTo>
                  <a:lnTo>
                    <a:pt x="25556" y="27485"/>
                  </a:lnTo>
                  <a:lnTo>
                    <a:pt x="22879" y="32219"/>
                  </a:lnTo>
                  <a:cubicBezTo>
                    <a:pt x="22844" y="32281"/>
                    <a:pt x="22834" y="32354"/>
                    <a:pt x="22850" y="32423"/>
                  </a:cubicBezTo>
                  <a:cubicBezTo>
                    <a:pt x="22855" y="32440"/>
                    <a:pt x="23246" y="34124"/>
                    <a:pt x="23054" y="35082"/>
                  </a:cubicBezTo>
                  <a:cubicBezTo>
                    <a:pt x="22892" y="35894"/>
                    <a:pt x="20394" y="38413"/>
                    <a:pt x="14649" y="38413"/>
                  </a:cubicBezTo>
                  <a:cubicBezTo>
                    <a:pt x="13845" y="38413"/>
                    <a:pt x="12977" y="38364"/>
                    <a:pt x="12043" y="38253"/>
                  </a:cubicBezTo>
                  <a:cubicBezTo>
                    <a:pt x="3925" y="37291"/>
                    <a:pt x="887" y="35627"/>
                    <a:pt x="759" y="35186"/>
                  </a:cubicBezTo>
                  <a:cubicBezTo>
                    <a:pt x="698" y="34435"/>
                    <a:pt x="3554" y="24205"/>
                    <a:pt x="5487" y="17519"/>
                  </a:cubicBezTo>
                  <a:lnTo>
                    <a:pt x="10797" y="569"/>
                  </a:lnTo>
                  <a:cubicBezTo>
                    <a:pt x="11090" y="566"/>
                    <a:pt x="11416" y="565"/>
                    <a:pt x="11769" y="565"/>
                  </a:cubicBezTo>
                  <a:close/>
                  <a:moveTo>
                    <a:pt x="11620" y="0"/>
                  </a:moveTo>
                  <a:cubicBezTo>
                    <a:pt x="11239" y="0"/>
                    <a:pt x="10891" y="2"/>
                    <a:pt x="10586" y="5"/>
                  </a:cubicBezTo>
                  <a:cubicBezTo>
                    <a:pt x="10463" y="7"/>
                    <a:pt x="10356" y="87"/>
                    <a:pt x="10319" y="204"/>
                  </a:cubicBezTo>
                  <a:lnTo>
                    <a:pt x="4945" y="17356"/>
                  </a:lnTo>
                  <a:cubicBezTo>
                    <a:pt x="3781" y="21383"/>
                    <a:pt x="0" y="34576"/>
                    <a:pt x="212" y="35318"/>
                  </a:cubicBezTo>
                  <a:cubicBezTo>
                    <a:pt x="513" y="36373"/>
                    <a:pt x="4739" y="37959"/>
                    <a:pt x="11977" y="38814"/>
                  </a:cubicBezTo>
                  <a:cubicBezTo>
                    <a:pt x="12936" y="38928"/>
                    <a:pt x="13827" y="38979"/>
                    <a:pt x="14654" y="38979"/>
                  </a:cubicBezTo>
                  <a:cubicBezTo>
                    <a:pt x="20820" y="38979"/>
                    <a:pt x="23419" y="36143"/>
                    <a:pt x="23609" y="35194"/>
                  </a:cubicBezTo>
                  <a:cubicBezTo>
                    <a:pt x="23797" y="34257"/>
                    <a:pt x="23514" y="32812"/>
                    <a:pt x="23426" y="32404"/>
                  </a:cubicBezTo>
                  <a:lnTo>
                    <a:pt x="26044" y="27770"/>
                  </a:lnTo>
                  <a:lnTo>
                    <a:pt x="34895" y="13215"/>
                  </a:lnTo>
                  <a:cubicBezTo>
                    <a:pt x="36064" y="11292"/>
                    <a:pt x="35631" y="8773"/>
                    <a:pt x="33884" y="7356"/>
                  </a:cubicBezTo>
                  <a:cubicBezTo>
                    <a:pt x="29970" y="4178"/>
                    <a:pt x="25058" y="296"/>
                    <a:pt x="25008" y="257"/>
                  </a:cubicBezTo>
                  <a:cubicBezTo>
                    <a:pt x="24960" y="219"/>
                    <a:pt x="24901" y="199"/>
                    <a:pt x="24840" y="197"/>
                  </a:cubicBezTo>
                  <a:cubicBezTo>
                    <a:pt x="24743" y="194"/>
                    <a:pt x="15975" y="0"/>
                    <a:pt x="11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4499925" y="2779525"/>
              <a:ext cx="385300" cy="261475"/>
            </a:xfrm>
            <a:custGeom>
              <a:avLst/>
              <a:gdLst/>
              <a:ahLst/>
              <a:cxnLst/>
              <a:rect l="l" t="t" r="r" b="b"/>
              <a:pathLst>
                <a:path w="15412" h="10459" extrusionOk="0">
                  <a:moveTo>
                    <a:pt x="2527" y="0"/>
                  </a:moveTo>
                  <a:cubicBezTo>
                    <a:pt x="1600" y="2115"/>
                    <a:pt x="1" y="6438"/>
                    <a:pt x="1317" y="8577"/>
                  </a:cubicBezTo>
                  <a:cubicBezTo>
                    <a:pt x="1996" y="9680"/>
                    <a:pt x="3321" y="10459"/>
                    <a:pt x="5158" y="10459"/>
                  </a:cubicBezTo>
                  <a:cubicBezTo>
                    <a:pt x="7710" y="10459"/>
                    <a:pt x="11250" y="8955"/>
                    <a:pt x="15411" y="4724"/>
                  </a:cubicBezTo>
                  <a:cubicBezTo>
                    <a:pt x="12381" y="2294"/>
                    <a:pt x="9648" y="136"/>
                    <a:pt x="9648" y="136"/>
                  </a:cubicBezTo>
                  <a:cubicBezTo>
                    <a:pt x="9648" y="136"/>
                    <a:pt x="6189" y="58"/>
                    <a:pt x="2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4492750" y="2772450"/>
              <a:ext cx="400450" cy="275600"/>
            </a:xfrm>
            <a:custGeom>
              <a:avLst/>
              <a:gdLst/>
              <a:ahLst/>
              <a:cxnLst/>
              <a:rect l="l" t="t" r="r" b="b"/>
              <a:pathLst>
                <a:path w="16018" h="11024" extrusionOk="0">
                  <a:moveTo>
                    <a:pt x="2997" y="569"/>
                  </a:moveTo>
                  <a:cubicBezTo>
                    <a:pt x="6234" y="620"/>
                    <a:pt x="9267" y="686"/>
                    <a:pt x="9833" y="699"/>
                  </a:cubicBezTo>
                  <a:cubicBezTo>
                    <a:pt x="10275" y="1049"/>
                    <a:pt x="12636" y="2917"/>
                    <a:pt x="15276" y="5032"/>
                  </a:cubicBezTo>
                  <a:cubicBezTo>
                    <a:pt x="10707" y="9595"/>
                    <a:pt x="7337" y="10459"/>
                    <a:pt x="5437" y="10459"/>
                  </a:cubicBezTo>
                  <a:cubicBezTo>
                    <a:pt x="5199" y="10459"/>
                    <a:pt x="4984" y="10445"/>
                    <a:pt x="4793" y="10424"/>
                  </a:cubicBezTo>
                  <a:cubicBezTo>
                    <a:pt x="3480" y="10275"/>
                    <a:pt x="2432" y="9667"/>
                    <a:pt x="1844" y="8712"/>
                  </a:cubicBezTo>
                  <a:cubicBezTo>
                    <a:pt x="611" y="6706"/>
                    <a:pt x="2178" y="2475"/>
                    <a:pt x="2997" y="569"/>
                  </a:cubicBezTo>
                  <a:close/>
                  <a:moveTo>
                    <a:pt x="2818" y="1"/>
                  </a:moveTo>
                  <a:cubicBezTo>
                    <a:pt x="2720" y="5"/>
                    <a:pt x="2601" y="65"/>
                    <a:pt x="2554" y="169"/>
                  </a:cubicBezTo>
                  <a:cubicBezTo>
                    <a:pt x="1525" y="2520"/>
                    <a:pt x="1" y="6795"/>
                    <a:pt x="1363" y="9008"/>
                  </a:cubicBezTo>
                  <a:cubicBezTo>
                    <a:pt x="2044" y="10114"/>
                    <a:pt x="3240" y="10817"/>
                    <a:pt x="4730" y="10986"/>
                  </a:cubicBezTo>
                  <a:cubicBezTo>
                    <a:pt x="4962" y="11012"/>
                    <a:pt x="5196" y="11024"/>
                    <a:pt x="5430" y="11024"/>
                  </a:cubicBezTo>
                  <a:cubicBezTo>
                    <a:pt x="7470" y="11024"/>
                    <a:pt x="11085" y="10100"/>
                    <a:pt x="15901" y="5206"/>
                  </a:cubicBezTo>
                  <a:cubicBezTo>
                    <a:pt x="16018" y="5087"/>
                    <a:pt x="16006" y="4892"/>
                    <a:pt x="15876" y="4787"/>
                  </a:cubicBezTo>
                  <a:cubicBezTo>
                    <a:pt x="12843" y="2356"/>
                    <a:pt x="10110" y="196"/>
                    <a:pt x="10110" y="196"/>
                  </a:cubicBezTo>
                  <a:cubicBezTo>
                    <a:pt x="10062" y="158"/>
                    <a:pt x="10002" y="138"/>
                    <a:pt x="9941" y="136"/>
                  </a:cubicBezTo>
                  <a:cubicBezTo>
                    <a:pt x="9941" y="136"/>
                    <a:pt x="6481" y="57"/>
                    <a:pt x="2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4541500" y="2338925"/>
              <a:ext cx="473450" cy="642100"/>
            </a:xfrm>
            <a:custGeom>
              <a:avLst/>
              <a:gdLst/>
              <a:ahLst/>
              <a:cxnLst/>
              <a:rect l="l" t="t" r="r" b="b"/>
              <a:pathLst>
                <a:path w="18938" h="25684" extrusionOk="0">
                  <a:moveTo>
                    <a:pt x="9543" y="1"/>
                  </a:moveTo>
                  <a:cubicBezTo>
                    <a:pt x="9342" y="1"/>
                    <a:pt x="9177" y="43"/>
                    <a:pt x="9056" y="133"/>
                  </a:cubicBezTo>
                  <a:cubicBezTo>
                    <a:pt x="9056" y="133"/>
                    <a:pt x="6072" y="956"/>
                    <a:pt x="4837" y="2809"/>
                  </a:cubicBezTo>
                  <a:cubicBezTo>
                    <a:pt x="3603" y="4662"/>
                    <a:pt x="1" y="15469"/>
                    <a:pt x="103" y="16395"/>
                  </a:cubicBezTo>
                  <a:cubicBezTo>
                    <a:pt x="137" y="16704"/>
                    <a:pt x="674" y="16807"/>
                    <a:pt x="1376" y="16807"/>
                  </a:cubicBezTo>
                  <a:cubicBezTo>
                    <a:pt x="2778" y="16807"/>
                    <a:pt x="4837" y="16395"/>
                    <a:pt x="4837" y="16395"/>
                  </a:cubicBezTo>
                  <a:lnTo>
                    <a:pt x="4837" y="16395"/>
                  </a:lnTo>
                  <a:cubicBezTo>
                    <a:pt x="4837" y="16395"/>
                    <a:pt x="1647" y="23085"/>
                    <a:pt x="1647" y="24217"/>
                  </a:cubicBezTo>
                  <a:cubicBezTo>
                    <a:pt x="1647" y="25110"/>
                    <a:pt x="2543" y="25683"/>
                    <a:pt x="3831" y="25683"/>
                  </a:cubicBezTo>
                  <a:cubicBezTo>
                    <a:pt x="4176" y="25683"/>
                    <a:pt x="4549" y="25642"/>
                    <a:pt x="4940" y="25555"/>
                  </a:cubicBezTo>
                  <a:cubicBezTo>
                    <a:pt x="6793" y="25143"/>
                    <a:pt x="13104" y="14277"/>
                    <a:pt x="13104" y="14277"/>
                  </a:cubicBezTo>
                  <a:cubicBezTo>
                    <a:pt x="13104" y="14277"/>
                    <a:pt x="14467" y="15861"/>
                    <a:pt x="15603" y="15861"/>
                  </a:cubicBezTo>
                  <a:cubicBezTo>
                    <a:pt x="15798" y="15861"/>
                    <a:pt x="15986" y="15814"/>
                    <a:pt x="16159" y="15705"/>
                  </a:cubicBezTo>
                  <a:cubicBezTo>
                    <a:pt x="17513" y="14852"/>
                    <a:pt x="17085" y="13132"/>
                    <a:pt x="16056" y="13132"/>
                  </a:cubicBezTo>
                  <a:cubicBezTo>
                    <a:pt x="15027" y="13132"/>
                    <a:pt x="18937" y="8912"/>
                    <a:pt x="17599" y="6133"/>
                  </a:cubicBezTo>
                  <a:cubicBezTo>
                    <a:pt x="16392" y="3625"/>
                    <a:pt x="11410" y="1"/>
                    <a:pt x="9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4534275" y="2331850"/>
              <a:ext cx="476000" cy="656200"/>
            </a:xfrm>
            <a:custGeom>
              <a:avLst/>
              <a:gdLst/>
              <a:ahLst/>
              <a:cxnLst/>
              <a:rect l="l" t="t" r="r" b="b"/>
              <a:pathLst>
                <a:path w="19040" h="26248" extrusionOk="0">
                  <a:moveTo>
                    <a:pt x="9832" y="567"/>
                  </a:moveTo>
                  <a:cubicBezTo>
                    <a:pt x="9961" y="567"/>
                    <a:pt x="10118" y="589"/>
                    <a:pt x="10292" y="631"/>
                  </a:cubicBezTo>
                  <a:cubicBezTo>
                    <a:pt x="12351" y="1132"/>
                    <a:pt x="16572" y="4331"/>
                    <a:pt x="17635" y="6539"/>
                  </a:cubicBezTo>
                  <a:cubicBezTo>
                    <a:pt x="18406" y="8140"/>
                    <a:pt x="17255" y="10332"/>
                    <a:pt x="16494" y="11783"/>
                  </a:cubicBezTo>
                  <a:cubicBezTo>
                    <a:pt x="16006" y="12712"/>
                    <a:pt x="15761" y="13178"/>
                    <a:pt x="15951" y="13495"/>
                  </a:cubicBezTo>
                  <a:cubicBezTo>
                    <a:pt x="15997" y="13571"/>
                    <a:pt x="16110" y="13697"/>
                    <a:pt x="16345" y="13697"/>
                  </a:cubicBezTo>
                  <a:cubicBezTo>
                    <a:pt x="16693" y="13697"/>
                    <a:pt x="16899" y="13981"/>
                    <a:pt x="16975" y="14248"/>
                  </a:cubicBezTo>
                  <a:cubicBezTo>
                    <a:pt x="17097" y="14666"/>
                    <a:pt x="16992" y="15311"/>
                    <a:pt x="16297" y="15748"/>
                  </a:cubicBezTo>
                  <a:cubicBezTo>
                    <a:pt x="16172" y="15826"/>
                    <a:pt x="16033" y="15861"/>
                    <a:pt x="15885" y="15861"/>
                  </a:cubicBezTo>
                  <a:cubicBezTo>
                    <a:pt x="15078" y="15861"/>
                    <a:pt x="14010" y="14842"/>
                    <a:pt x="13607" y="14375"/>
                  </a:cubicBezTo>
                  <a:cubicBezTo>
                    <a:pt x="13553" y="14312"/>
                    <a:pt x="13474" y="14277"/>
                    <a:pt x="13391" y="14277"/>
                  </a:cubicBezTo>
                  <a:cubicBezTo>
                    <a:pt x="13383" y="14277"/>
                    <a:pt x="13375" y="14277"/>
                    <a:pt x="13367" y="14278"/>
                  </a:cubicBezTo>
                  <a:cubicBezTo>
                    <a:pt x="13276" y="14286"/>
                    <a:pt x="13194" y="14338"/>
                    <a:pt x="13148" y="14417"/>
                  </a:cubicBezTo>
                  <a:cubicBezTo>
                    <a:pt x="10732" y="18577"/>
                    <a:pt x="6429" y="25281"/>
                    <a:pt x="5169" y="25562"/>
                  </a:cubicBezTo>
                  <a:cubicBezTo>
                    <a:pt x="4808" y="25642"/>
                    <a:pt x="4456" y="25681"/>
                    <a:pt x="4127" y="25681"/>
                  </a:cubicBezTo>
                  <a:cubicBezTo>
                    <a:pt x="3492" y="25681"/>
                    <a:pt x="2946" y="25536"/>
                    <a:pt x="2599" y="25258"/>
                  </a:cubicBezTo>
                  <a:cubicBezTo>
                    <a:pt x="2347" y="25054"/>
                    <a:pt x="2219" y="24800"/>
                    <a:pt x="2219" y="24499"/>
                  </a:cubicBezTo>
                  <a:cubicBezTo>
                    <a:pt x="2219" y="23715"/>
                    <a:pt x="4110" y="19465"/>
                    <a:pt x="5382" y="16800"/>
                  </a:cubicBezTo>
                  <a:cubicBezTo>
                    <a:pt x="5471" y="16612"/>
                    <a:pt x="5334" y="16394"/>
                    <a:pt x="5126" y="16394"/>
                  </a:cubicBezTo>
                  <a:cubicBezTo>
                    <a:pt x="5108" y="16394"/>
                    <a:pt x="5089" y="16396"/>
                    <a:pt x="5071" y="16401"/>
                  </a:cubicBezTo>
                  <a:cubicBezTo>
                    <a:pt x="3736" y="16668"/>
                    <a:pt x="2436" y="16811"/>
                    <a:pt x="1597" y="16811"/>
                  </a:cubicBezTo>
                  <a:cubicBezTo>
                    <a:pt x="1086" y="16811"/>
                    <a:pt x="746" y="16758"/>
                    <a:pt x="672" y="16646"/>
                  </a:cubicBezTo>
                  <a:cubicBezTo>
                    <a:pt x="593" y="15887"/>
                    <a:pt x="4061" y="5200"/>
                    <a:pt x="5361" y="3249"/>
                  </a:cubicBezTo>
                  <a:cubicBezTo>
                    <a:pt x="6523" y="1507"/>
                    <a:pt x="9392" y="697"/>
                    <a:pt x="9422" y="688"/>
                  </a:cubicBezTo>
                  <a:cubicBezTo>
                    <a:pt x="9455" y="679"/>
                    <a:pt x="9488" y="663"/>
                    <a:pt x="9516" y="642"/>
                  </a:cubicBezTo>
                  <a:cubicBezTo>
                    <a:pt x="9583" y="592"/>
                    <a:pt x="9692" y="567"/>
                    <a:pt x="9832" y="567"/>
                  </a:cubicBezTo>
                  <a:close/>
                  <a:moveTo>
                    <a:pt x="9835" y="0"/>
                  </a:moveTo>
                  <a:cubicBezTo>
                    <a:pt x="9589" y="0"/>
                    <a:pt x="9385" y="52"/>
                    <a:pt x="9225" y="156"/>
                  </a:cubicBezTo>
                  <a:cubicBezTo>
                    <a:pt x="8817" y="275"/>
                    <a:pt x="6099" y="1124"/>
                    <a:pt x="4891" y="2934"/>
                  </a:cubicBezTo>
                  <a:cubicBezTo>
                    <a:pt x="3630" y="4826"/>
                    <a:pt x="1" y="15711"/>
                    <a:pt x="110" y="16708"/>
                  </a:cubicBezTo>
                  <a:cubicBezTo>
                    <a:pt x="122" y="16820"/>
                    <a:pt x="176" y="16980"/>
                    <a:pt x="355" y="17112"/>
                  </a:cubicBezTo>
                  <a:cubicBezTo>
                    <a:pt x="614" y="17302"/>
                    <a:pt x="1122" y="17370"/>
                    <a:pt x="1717" y="17370"/>
                  </a:cubicBezTo>
                  <a:cubicBezTo>
                    <a:pt x="2691" y="17370"/>
                    <a:pt x="3899" y="17187"/>
                    <a:pt x="4633" y="17057"/>
                  </a:cubicBezTo>
                  <a:lnTo>
                    <a:pt x="4633" y="17057"/>
                  </a:lnTo>
                  <a:cubicBezTo>
                    <a:pt x="3856" y="18712"/>
                    <a:pt x="1653" y="23484"/>
                    <a:pt x="1653" y="24499"/>
                  </a:cubicBezTo>
                  <a:cubicBezTo>
                    <a:pt x="1653" y="24973"/>
                    <a:pt x="1857" y="25388"/>
                    <a:pt x="2244" y="25698"/>
                  </a:cubicBezTo>
                  <a:cubicBezTo>
                    <a:pt x="2694" y="26059"/>
                    <a:pt x="3358" y="26248"/>
                    <a:pt x="4123" y="26248"/>
                  </a:cubicBezTo>
                  <a:cubicBezTo>
                    <a:pt x="4517" y="26246"/>
                    <a:pt x="4908" y="26200"/>
                    <a:pt x="5291" y="26113"/>
                  </a:cubicBezTo>
                  <a:cubicBezTo>
                    <a:pt x="7084" y="25714"/>
                    <a:pt x="12244" y="17077"/>
                    <a:pt x="13446" y="15029"/>
                  </a:cubicBezTo>
                  <a:cubicBezTo>
                    <a:pt x="13921" y="15510"/>
                    <a:pt x="14949" y="16423"/>
                    <a:pt x="15901" y="16423"/>
                  </a:cubicBezTo>
                  <a:cubicBezTo>
                    <a:pt x="16142" y="16423"/>
                    <a:pt x="16378" y="16365"/>
                    <a:pt x="16599" y="16226"/>
                  </a:cubicBezTo>
                  <a:cubicBezTo>
                    <a:pt x="17497" y="15661"/>
                    <a:pt x="17709" y="14746"/>
                    <a:pt x="17519" y="14090"/>
                  </a:cubicBezTo>
                  <a:cubicBezTo>
                    <a:pt x="17365" y="13554"/>
                    <a:pt x="16963" y="13193"/>
                    <a:pt x="16473" y="13138"/>
                  </a:cubicBezTo>
                  <a:cubicBezTo>
                    <a:pt x="16543" y="12904"/>
                    <a:pt x="16790" y="12435"/>
                    <a:pt x="16995" y="12045"/>
                  </a:cubicBezTo>
                  <a:cubicBezTo>
                    <a:pt x="17809" y="10494"/>
                    <a:pt x="19039" y="8150"/>
                    <a:pt x="18145" y="6293"/>
                  </a:cubicBezTo>
                  <a:cubicBezTo>
                    <a:pt x="17004" y="3924"/>
                    <a:pt x="12639" y="621"/>
                    <a:pt x="10427" y="80"/>
                  </a:cubicBezTo>
                  <a:cubicBezTo>
                    <a:pt x="10209" y="27"/>
                    <a:pt x="10011" y="0"/>
                    <a:pt x="9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4581175" y="2183300"/>
              <a:ext cx="498075" cy="486200"/>
            </a:xfrm>
            <a:custGeom>
              <a:avLst/>
              <a:gdLst/>
              <a:ahLst/>
              <a:cxnLst/>
              <a:rect l="l" t="t" r="r" b="b"/>
              <a:pathLst>
                <a:path w="19923" h="19448" extrusionOk="0">
                  <a:moveTo>
                    <a:pt x="5743" y="1"/>
                  </a:moveTo>
                  <a:cubicBezTo>
                    <a:pt x="3437" y="1"/>
                    <a:pt x="2660" y="1181"/>
                    <a:pt x="6337" y="3064"/>
                  </a:cubicBezTo>
                  <a:cubicBezTo>
                    <a:pt x="6337" y="3064"/>
                    <a:pt x="574" y="3064"/>
                    <a:pt x="265" y="5843"/>
                  </a:cubicBezTo>
                  <a:cubicBezTo>
                    <a:pt x="1" y="8210"/>
                    <a:pt x="2128" y="9457"/>
                    <a:pt x="4799" y="9457"/>
                  </a:cubicBezTo>
                  <a:cubicBezTo>
                    <a:pt x="5264" y="9457"/>
                    <a:pt x="5745" y="9419"/>
                    <a:pt x="6234" y="9343"/>
                  </a:cubicBezTo>
                  <a:cubicBezTo>
                    <a:pt x="7563" y="9135"/>
                    <a:pt x="8842" y="9044"/>
                    <a:pt x="9922" y="9044"/>
                  </a:cubicBezTo>
                  <a:cubicBezTo>
                    <a:pt x="11518" y="9044"/>
                    <a:pt x="12679" y="9242"/>
                    <a:pt x="12924" y="9548"/>
                  </a:cubicBezTo>
                  <a:cubicBezTo>
                    <a:pt x="13335" y="10062"/>
                    <a:pt x="8910" y="11092"/>
                    <a:pt x="9939" y="11812"/>
                  </a:cubicBezTo>
                  <a:cubicBezTo>
                    <a:pt x="10741" y="12374"/>
                    <a:pt x="11543" y="12436"/>
                    <a:pt x="11859" y="12436"/>
                  </a:cubicBezTo>
                  <a:cubicBezTo>
                    <a:pt x="11948" y="12436"/>
                    <a:pt x="11998" y="12431"/>
                    <a:pt x="11998" y="12431"/>
                  </a:cubicBezTo>
                  <a:lnTo>
                    <a:pt x="11998" y="12431"/>
                  </a:lnTo>
                  <a:cubicBezTo>
                    <a:pt x="11998" y="12431"/>
                    <a:pt x="10557" y="12843"/>
                    <a:pt x="10661" y="13872"/>
                  </a:cubicBezTo>
                  <a:cubicBezTo>
                    <a:pt x="10764" y="14901"/>
                    <a:pt x="11659" y="19447"/>
                    <a:pt x="12379" y="19447"/>
                  </a:cubicBezTo>
                  <a:cubicBezTo>
                    <a:pt x="13099" y="19447"/>
                    <a:pt x="14469" y="19357"/>
                    <a:pt x="14469" y="19357"/>
                  </a:cubicBezTo>
                  <a:cubicBezTo>
                    <a:pt x="14469" y="19357"/>
                    <a:pt x="16424" y="18430"/>
                    <a:pt x="17968" y="16783"/>
                  </a:cubicBezTo>
                  <a:cubicBezTo>
                    <a:pt x="19512" y="15137"/>
                    <a:pt x="19923" y="11637"/>
                    <a:pt x="17968" y="9580"/>
                  </a:cubicBezTo>
                  <a:cubicBezTo>
                    <a:pt x="16012" y="7521"/>
                    <a:pt x="14469" y="5534"/>
                    <a:pt x="12924" y="3888"/>
                  </a:cubicBezTo>
                  <a:cubicBezTo>
                    <a:pt x="11381" y="2241"/>
                    <a:pt x="9940" y="491"/>
                    <a:pt x="6852" y="79"/>
                  </a:cubicBezTo>
                  <a:cubicBezTo>
                    <a:pt x="6455" y="27"/>
                    <a:pt x="6082" y="1"/>
                    <a:pt x="57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4577850" y="2176275"/>
              <a:ext cx="508925" cy="500275"/>
            </a:xfrm>
            <a:custGeom>
              <a:avLst/>
              <a:gdLst/>
              <a:ahLst/>
              <a:cxnLst/>
              <a:rect l="l" t="t" r="r" b="b"/>
              <a:pathLst>
                <a:path w="20357" h="20011" extrusionOk="0">
                  <a:moveTo>
                    <a:pt x="5867" y="564"/>
                  </a:moveTo>
                  <a:cubicBezTo>
                    <a:pt x="6186" y="564"/>
                    <a:pt x="6548" y="588"/>
                    <a:pt x="6947" y="641"/>
                  </a:cubicBezTo>
                  <a:cubicBezTo>
                    <a:pt x="9736" y="1012"/>
                    <a:pt x="11105" y="2485"/>
                    <a:pt x="12554" y="4044"/>
                  </a:cubicBezTo>
                  <a:lnTo>
                    <a:pt x="12851" y="4362"/>
                  </a:lnTo>
                  <a:cubicBezTo>
                    <a:pt x="13549" y="5106"/>
                    <a:pt x="14246" y="5920"/>
                    <a:pt x="14987" y="6783"/>
                  </a:cubicBezTo>
                  <a:cubicBezTo>
                    <a:pt x="15890" y="7836"/>
                    <a:pt x="16825" y="8926"/>
                    <a:pt x="17896" y="10055"/>
                  </a:cubicBezTo>
                  <a:cubicBezTo>
                    <a:pt x="19707" y="11962"/>
                    <a:pt x="19383" y="15284"/>
                    <a:pt x="17895" y="16871"/>
                  </a:cubicBezTo>
                  <a:cubicBezTo>
                    <a:pt x="16538" y="18319"/>
                    <a:pt x="14830" y="19208"/>
                    <a:pt x="14527" y="19359"/>
                  </a:cubicBezTo>
                  <a:cubicBezTo>
                    <a:pt x="14265" y="19376"/>
                    <a:pt x="13138" y="19447"/>
                    <a:pt x="12548" y="19452"/>
                  </a:cubicBezTo>
                  <a:cubicBezTo>
                    <a:pt x="12075" y="19203"/>
                    <a:pt x="11218" y="15557"/>
                    <a:pt x="11075" y="14124"/>
                  </a:cubicBezTo>
                  <a:cubicBezTo>
                    <a:pt x="10997" y="13344"/>
                    <a:pt x="12198" y="12987"/>
                    <a:pt x="12210" y="12983"/>
                  </a:cubicBezTo>
                  <a:cubicBezTo>
                    <a:pt x="12344" y="12944"/>
                    <a:pt x="12431" y="12812"/>
                    <a:pt x="12411" y="12671"/>
                  </a:cubicBezTo>
                  <a:cubicBezTo>
                    <a:pt x="12391" y="12532"/>
                    <a:pt x="12272" y="12428"/>
                    <a:pt x="12131" y="12428"/>
                  </a:cubicBezTo>
                  <a:lnTo>
                    <a:pt x="12130" y="12428"/>
                  </a:lnTo>
                  <a:cubicBezTo>
                    <a:pt x="12122" y="12428"/>
                    <a:pt x="12111" y="12429"/>
                    <a:pt x="12103" y="12430"/>
                  </a:cubicBezTo>
                  <a:cubicBezTo>
                    <a:pt x="12102" y="12430"/>
                    <a:pt x="12063" y="12434"/>
                    <a:pt x="11996" y="12434"/>
                  </a:cubicBezTo>
                  <a:cubicBezTo>
                    <a:pt x="11723" y="12434"/>
                    <a:pt x="10975" y="12381"/>
                    <a:pt x="10234" y="11862"/>
                  </a:cubicBezTo>
                  <a:cubicBezTo>
                    <a:pt x="10225" y="11856"/>
                    <a:pt x="10216" y="11850"/>
                    <a:pt x="10211" y="11845"/>
                  </a:cubicBezTo>
                  <a:cubicBezTo>
                    <a:pt x="10358" y="11617"/>
                    <a:pt x="11293" y="11209"/>
                    <a:pt x="11806" y="10986"/>
                  </a:cubicBezTo>
                  <a:cubicBezTo>
                    <a:pt x="12794" y="10554"/>
                    <a:pt x="13273" y="10333"/>
                    <a:pt x="13355" y="9998"/>
                  </a:cubicBezTo>
                  <a:cubicBezTo>
                    <a:pt x="13386" y="9877"/>
                    <a:pt x="13357" y="9749"/>
                    <a:pt x="13278" y="9653"/>
                  </a:cubicBezTo>
                  <a:cubicBezTo>
                    <a:pt x="12940" y="9231"/>
                    <a:pt x="11668" y="9044"/>
                    <a:pt x="10103" y="9044"/>
                  </a:cubicBezTo>
                  <a:cubicBezTo>
                    <a:pt x="8917" y="9044"/>
                    <a:pt x="7565" y="9151"/>
                    <a:pt x="6323" y="9344"/>
                  </a:cubicBezTo>
                  <a:cubicBezTo>
                    <a:pt x="5851" y="9418"/>
                    <a:pt x="5387" y="9454"/>
                    <a:pt x="4942" y="9454"/>
                  </a:cubicBezTo>
                  <a:cubicBezTo>
                    <a:pt x="3464" y="9454"/>
                    <a:pt x="2181" y="9059"/>
                    <a:pt x="1426" y="8336"/>
                  </a:cubicBezTo>
                  <a:cubicBezTo>
                    <a:pt x="833" y="7768"/>
                    <a:pt x="581" y="7035"/>
                    <a:pt x="679" y="6156"/>
                  </a:cubicBezTo>
                  <a:cubicBezTo>
                    <a:pt x="956" y="3660"/>
                    <a:pt x="6416" y="3629"/>
                    <a:pt x="6471" y="3629"/>
                  </a:cubicBezTo>
                  <a:cubicBezTo>
                    <a:pt x="6601" y="3629"/>
                    <a:pt x="6714" y="3539"/>
                    <a:pt x="6746" y="3412"/>
                  </a:cubicBezTo>
                  <a:cubicBezTo>
                    <a:pt x="6776" y="3285"/>
                    <a:pt x="6716" y="3154"/>
                    <a:pt x="6599" y="3094"/>
                  </a:cubicBezTo>
                  <a:cubicBezTo>
                    <a:pt x="4682" y="2112"/>
                    <a:pt x="4121" y="1382"/>
                    <a:pt x="4223" y="1056"/>
                  </a:cubicBezTo>
                  <a:cubicBezTo>
                    <a:pt x="4308" y="783"/>
                    <a:pt x="4893" y="564"/>
                    <a:pt x="5867" y="564"/>
                  </a:cubicBezTo>
                  <a:close/>
                  <a:moveTo>
                    <a:pt x="5882" y="0"/>
                  </a:moveTo>
                  <a:cubicBezTo>
                    <a:pt x="4827" y="0"/>
                    <a:pt x="3888" y="233"/>
                    <a:pt x="3683" y="887"/>
                  </a:cubicBezTo>
                  <a:cubicBezTo>
                    <a:pt x="3481" y="1535"/>
                    <a:pt x="4079" y="2281"/>
                    <a:pt x="5461" y="3111"/>
                  </a:cubicBezTo>
                  <a:cubicBezTo>
                    <a:pt x="3730" y="3256"/>
                    <a:pt x="368" y="3829"/>
                    <a:pt x="117" y="6092"/>
                  </a:cubicBezTo>
                  <a:cubicBezTo>
                    <a:pt x="1" y="7141"/>
                    <a:pt x="318" y="8058"/>
                    <a:pt x="1036" y="8744"/>
                  </a:cubicBezTo>
                  <a:cubicBezTo>
                    <a:pt x="1904" y="9575"/>
                    <a:pt x="3300" y="10022"/>
                    <a:pt x="4921" y="10022"/>
                  </a:cubicBezTo>
                  <a:cubicBezTo>
                    <a:pt x="5401" y="10022"/>
                    <a:pt x="5900" y="9983"/>
                    <a:pt x="6411" y="9903"/>
                  </a:cubicBezTo>
                  <a:cubicBezTo>
                    <a:pt x="7768" y="9691"/>
                    <a:pt x="9012" y="9609"/>
                    <a:pt x="10037" y="9609"/>
                  </a:cubicBezTo>
                  <a:cubicBezTo>
                    <a:pt x="11388" y="9609"/>
                    <a:pt x="12360" y="9751"/>
                    <a:pt x="12714" y="9919"/>
                  </a:cubicBezTo>
                  <a:cubicBezTo>
                    <a:pt x="12480" y="10075"/>
                    <a:pt x="11953" y="10304"/>
                    <a:pt x="11581" y="10467"/>
                  </a:cubicBezTo>
                  <a:cubicBezTo>
                    <a:pt x="10409" y="10978"/>
                    <a:pt x="9686" y="11317"/>
                    <a:pt x="9637" y="11808"/>
                  </a:cubicBezTo>
                  <a:cubicBezTo>
                    <a:pt x="9623" y="11947"/>
                    <a:pt x="9660" y="12149"/>
                    <a:pt x="9911" y="12325"/>
                  </a:cubicBezTo>
                  <a:cubicBezTo>
                    <a:pt x="10286" y="12588"/>
                    <a:pt x="10707" y="12780"/>
                    <a:pt x="11151" y="12891"/>
                  </a:cubicBezTo>
                  <a:cubicBezTo>
                    <a:pt x="10782" y="13169"/>
                    <a:pt x="10453" y="13586"/>
                    <a:pt x="10513" y="14180"/>
                  </a:cubicBezTo>
                  <a:cubicBezTo>
                    <a:pt x="10519" y="14239"/>
                    <a:pt x="11314" y="20011"/>
                    <a:pt x="12513" y="20011"/>
                  </a:cubicBezTo>
                  <a:cubicBezTo>
                    <a:pt x="13234" y="20011"/>
                    <a:pt x="14564" y="19923"/>
                    <a:pt x="14620" y="19921"/>
                  </a:cubicBezTo>
                  <a:cubicBezTo>
                    <a:pt x="14655" y="19918"/>
                    <a:pt x="14690" y="19909"/>
                    <a:pt x="14723" y="19894"/>
                  </a:cubicBezTo>
                  <a:cubicBezTo>
                    <a:pt x="14804" y="19854"/>
                    <a:pt x="16744" y="18924"/>
                    <a:pt x="18307" y="17258"/>
                  </a:cubicBezTo>
                  <a:cubicBezTo>
                    <a:pt x="19998" y="15454"/>
                    <a:pt x="20357" y="11824"/>
                    <a:pt x="18306" y="9665"/>
                  </a:cubicBezTo>
                  <a:cubicBezTo>
                    <a:pt x="17243" y="8547"/>
                    <a:pt x="16314" y="7462"/>
                    <a:pt x="15415" y="6413"/>
                  </a:cubicBezTo>
                  <a:cubicBezTo>
                    <a:pt x="14671" y="5547"/>
                    <a:pt x="13969" y="4727"/>
                    <a:pt x="13264" y="3975"/>
                  </a:cubicBezTo>
                  <a:lnTo>
                    <a:pt x="12968" y="3658"/>
                  </a:lnTo>
                  <a:cubicBezTo>
                    <a:pt x="11515" y="2095"/>
                    <a:pt x="10012" y="479"/>
                    <a:pt x="7022" y="80"/>
                  </a:cubicBezTo>
                  <a:cubicBezTo>
                    <a:pt x="6646" y="30"/>
                    <a:pt x="6257" y="0"/>
                    <a:pt x="5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5032475" y="2518475"/>
              <a:ext cx="18975" cy="59825"/>
            </a:xfrm>
            <a:custGeom>
              <a:avLst/>
              <a:gdLst/>
              <a:ahLst/>
              <a:cxnLst/>
              <a:rect l="l" t="t" r="r" b="b"/>
              <a:pathLst>
                <a:path w="759" h="2393" extrusionOk="0">
                  <a:moveTo>
                    <a:pt x="305" y="0"/>
                  </a:moveTo>
                  <a:cubicBezTo>
                    <a:pt x="290" y="0"/>
                    <a:pt x="274" y="1"/>
                    <a:pt x="259" y="4"/>
                  </a:cubicBezTo>
                  <a:cubicBezTo>
                    <a:pt x="105" y="30"/>
                    <a:pt x="0" y="175"/>
                    <a:pt x="25" y="329"/>
                  </a:cubicBezTo>
                  <a:cubicBezTo>
                    <a:pt x="186" y="1318"/>
                    <a:pt x="87" y="2064"/>
                    <a:pt x="86" y="2071"/>
                  </a:cubicBezTo>
                  <a:cubicBezTo>
                    <a:pt x="64" y="2225"/>
                    <a:pt x="173" y="2369"/>
                    <a:pt x="327" y="2391"/>
                  </a:cubicBezTo>
                  <a:cubicBezTo>
                    <a:pt x="340" y="2392"/>
                    <a:pt x="354" y="2393"/>
                    <a:pt x="367" y="2393"/>
                  </a:cubicBezTo>
                  <a:cubicBezTo>
                    <a:pt x="508" y="2393"/>
                    <a:pt x="626" y="2289"/>
                    <a:pt x="646" y="2149"/>
                  </a:cubicBezTo>
                  <a:cubicBezTo>
                    <a:pt x="651" y="2116"/>
                    <a:pt x="759" y="1316"/>
                    <a:pt x="583" y="238"/>
                  </a:cubicBezTo>
                  <a:cubicBezTo>
                    <a:pt x="560" y="99"/>
                    <a:pt x="441"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4654750" y="2334100"/>
              <a:ext cx="383075" cy="161700"/>
            </a:xfrm>
            <a:custGeom>
              <a:avLst/>
              <a:gdLst/>
              <a:ahLst/>
              <a:cxnLst/>
              <a:rect l="l" t="t" r="r" b="b"/>
              <a:pathLst>
                <a:path w="15323" h="6468" extrusionOk="0">
                  <a:moveTo>
                    <a:pt x="4834" y="0"/>
                  </a:moveTo>
                  <a:cubicBezTo>
                    <a:pt x="4825" y="0"/>
                    <a:pt x="4817" y="0"/>
                    <a:pt x="4808" y="1"/>
                  </a:cubicBezTo>
                  <a:cubicBezTo>
                    <a:pt x="3448" y="133"/>
                    <a:pt x="268" y="541"/>
                    <a:pt x="92" y="1475"/>
                  </a:cubicBezTo>
                  <a:cubicBezTo>
                    <a:pt x="1" y="1963"/>
                    <a:pt x="585" y="2259"/>
                    <a:pt x="777" y="2355"/>
                  </a:cubicBezTo>
                  <a:cubicBezTo>
                    <a:pt x="1380" y="2661"/>
                    <a:pt x="2046" y="2760"/>
                    <a:pt x="2774" y="2760"/>
                  </a:cubicBezTo>
                  <a:cubicBezTo>
                    <a:pt x="3410" y="2760"/>
                    <a:pt x="4093" y="2684"/>
                    <a:pt x="4822" y="2603"/>
                  </a:cubicBezTo>
                  <a:cubicBezTo>
                    <a:pt x="5664" y="2509"/>
                    <a:pt x="6556" y="2410"/>
                    <a:pt x="7500" y="2410"/>
                  </a:cubicBezTo>
                  <a:cubicBezTo>
                    <a:pt x="8721" y="2410"/>
                    <a:pt x="10032" y="2576"/>
                    <a:pt x="11441" y="3134"/>
                  </a:cubicBezTo>
                  <a:cubicBezTo>
                    <a:pt x="13028" y="3762"/>
                    <a:pt x="14139" y="4824"/>
                    <a:pt x="14740" y="6291"/>
                  </a:cubicBezTo>
                  <a:cubicBezTo>
                    <a:pt x="14783" y="6397"/>
                    <a:pt x="14886" y="6466"/>
                    <a:pt x="15002" y="6467"/>
                  </a:cubicBezTo>
                  <a:cubicBezTo>
                    <a:pt x="15039" y="6467"/>
                    <a:pt x="15075" y="6459"/>
                    <a:pt x="15108" y="6445"/>
                  </a:cubicBezTo>
                  <a:cubicBezTo>
                    <a:pt x="15253" y="6387"/>
                    <a:pt x="15322" y="6221"/>
                    <a:pt x="15264" y="6077"/>
                  </a:cubicBezTo>
                  <a:cubicBezTo>
                    <a:pt x="14601" y="4462"/>
                    <a:pt x="13384" y="3294"/>
                    <a:pt x="11649" y="2608"/>
                  </a:cubicBezTo>
                  <a:cubicBezTo>
                    <a:pt x="10163" y="2019"/>
                    <a:pt x="8762" y="1847"/>
                    <a:pt x="7483" y="1847"/>
                  </a:cubicBezTo>
                  <a:cubicBezTo>
                    <a:pt x="6498" y="1847"/>
                    <a:pt x="5584" y="1949"/>
                    <a:pt x="4759" y="2041"/>
                  </a:cubicBezTo>
                  <a:cubicBezTo>
                    <a:pt x="4050" y="2120"/>
                    <a:pt x="3388" y="2194"/>
                    <a:pt x="2782" y="2194"/>
                  </a:cubicBezTo>
                  <a:cubicBezTo>
                    <a:pt x="2129" y="2194"/>
                    <a:pt x="1541" y="2108"/>
                    <a:pt x="1032" y="1851"/>
                  </a:cubicBezTo>
                  <a:cubicBezTo>
                    <a:pt x="703" y="1684"/>
                    <a:pt x="653" y="1580"/>
                    <a:pt x="649" y="1580"/>
                  </a:cubicBezTo>
                  <a:cubicBezTo>
                    <a:pt x="769" y="1246"/>
                    <a:pt x="2736" y="771"/>
                    <a:pt x="4862" y="563"/>
                  </a:cubicBezTo>
                  <a:cubicBezTo>
                    <a:pt x="5018" y="548"/>
                    <a:pt x="5132" y="410"/>
                    <a:pt x="5117" y="254"/>
                  </a:cubicBezTo>
                  <a:cubicBezTo>
                    <a:pt x="5100" y="109"/>
                    <a:pt x="4977" y="0"/>
                    <a:pt x="4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4863275" y="2453825"/>
              <a:ext cx="138100" cy="143650"/>
            </a:xfrm>
            <a:custGeom>
              <a:avLst/>
              <a:gdLst/>
              <a:ahLst/>
              <a:cxnLst/>
              <a:rect l="l" t="t" r="r" b="b"/>
              <a:pathLst>
                <a:path w="5524" h="5746" extrusionOk="0">
                  <a:moveTo>
                    <a:pt x="325" y="1"/>
                  </a:moveTo>
                  <a:cubicBezTo>
                    <a:pt x="220" y="1"/>
                    <a:pt x="119" y="59"/>
                    <a:pt x="70" y="160"/>
                  </a:cubicBezTo>
                  <a:cubicBezTo>
                    <a:pt x="0" y="301"/>
                    <a:pt x="61" y="473"/>
                    <a:pt x="205" y="540"/>
                  </a:cubicBezTo>
                  <a:cubicBezTo>
                    <a:pt x="246" y="561"/>
                    <a:pt x="4398" y="2624"/>
                    <a:pt x="4939" y="5515"/>
                  </a:cubicBezTo>
                  <a:cubicBezTo>
                    <a:pt x="4964" y="5648"/>
                    <a:pt x="5080" y="5745"/>
                    <a:pt x="5216" y="5745"/>
                  </a:cubicBezTo>
                  <a:cubicBezTo>
                    <a:pt x="5234" y="5745"/>
                    <a:pt x="5252" y="5743"/>
                    <a:pt x="5269" y="5740"/>
                  </a:cubicBezTo>
                  <a:cubicBezTo>
                    <a:pt x="5423" y="5711"/>
                    <a:pt x="5524" y="5564"/>
                    <a:pt x="5494" y="5410"/>
                  </a:cubicBezTo>
                  <a:cubicBezTo>
                    <a:pt x="4901" y="2240"/>
                    <a:pt x="634" y="121"/>
                    <a:pt x="452" y="31"/>
                  </a:cubicBezTo>
                  <a:cubicBezTo>
                    <a:pt x="412" y="10"/>
                    <a:pt x="368" y="1"/>
                    <a:pt x="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4655275" y="2705725"/>
              <a:ext cx="171975" cy="50150"/>
            </a:xfrm>
            <a:custGeom>
              <a:avLst/>
              <a:gdLst/>
              <a:ahLst/>
              <a:cxnLst/>
              <a:rect l="l" t="t" r="r" b="b"/>
              <a:pathLst>
                <a:path w="6879" h="2006" extrusionOk="0">
                  <a:moveTo>
                    <a:pt x="6561" y="1"/>
                  </a:moveTo>
                  <a:cubicBezTo>
                    <a:pt x="6498" y="1"/>
                    <a:pt x="6434" y="22"/>
                    <a:pt x="6381" y="65"/>
                  </a:cubicBezTo>
                  <a:cubicBezTo>
                    <a:pt x="5343" y="945"/>
                    <a:pt x="1617" y="1356"/>
                    <a:pt x="268" y="1440"/>
                  </a:cubicBezTo>
                  <a:cubicBezTo>
                    <a:pt x="117" y="1450"/>
                    <a:pt x="0" y="1578"/>
                    <a:pt x="5" y="1731"/>
                  </a:cubicBezTo>
                  <a:cubicBezTo>
                    <a:pt x="9" y="1883"/>
                    <a:pt x="133" y="2003"/>
                    <a:pt x="285" y="2006"/>
                  </a:cubicBezTo>
                  <a:cubicBezTo>
                    <a:pt x="292" y="2006"/>
                    <a:pt x="297" y="2004"/>
                    <a:pt x="304" y="2004"/>
                  </a:cubicBezTo>
                  <a:cubicBezTo>
                    <a:pt x="509" y="1991"/>
                    <a:pt x="5353" y="1676"/>
                    <a:pt x="6748" y="497"/>
                  </a:cubicBezTo>
                  <a:cubicBezTo>
                    <a:pt x="6864" y="396"/>
                    <a:pt x="6878" y="219"/>
                    <a:pt x="6778" y="101"/>
                  </a:cubicBezTo>
                  <a:cubicBezTo>
                    <a:pt x="6722" y="35"/>
                    <a:pt x="6642" y="1"/>
                    <a:pt x="65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4616275" y="2610500"/>
              <a:ext cx="131400" cy="48675"/>
            </a:xfrm>
            <a:custGeom>
              <a:avLst/>
              <a:gdLst/>
              <a:ahLst/>
              <a:cxnLst/>
              <a:rect l="l" t="t" r="r" b="b"/>
              <a:pathLst>
                <a:path w="5256" h="1947" extrusionOk="0">
                  <a:moveTo>
                    <a:pt x="4933" y="0"/>
                  </a:moveTo>
                  <a:cubicBezTo>
                    <a:pt x="4828" y="0"/>
                    <a:pt x="4726" y="60"/>
                    <a:pt x="4679" y="162"/>
                  </a:cubicBezTo>
                  <a:cubicBezTo>
                    <a:pt x="4215" y="1135"/>
                    <a:pt x="3124" y="1376"/>
                    <a:pt x="2157" y="1376"/>
                  </a:cubicBezTo>
                  <a:cubicBezTo>
                    <a:pt x="1218" y="1376"/>
                    <a:pt x="396" y="1148"/>
                    <a:pt x="379" y="1143"/>
                  </a:cubicBezTo>
                  <a:cubicBezTo>
                    <a:pt x="357" y="1138"/>
                    <a:pt x="335" y="1136"/>
                    <a:pt x="314" y="1136"/>
                  </a:cubicBezTo>
                  <a:cubicBezTo>
                    <a:pt x="190" y="1136"/>
                    <a:pt x="77" y="1217"/>
                    <a:pt x="42" y="1341"/>
                  </a:cubicBezTo>
                  <a:cubicBezTo>
                    <a:pt x="1" y="1486"/>
                    <a:pt x="80" y="1639"/>
                    <a:pt x="224" y="1687"/>
                  </a:cubicBezTo>
                  <a:cubicBezTo>
                    <a:pt x="297" y="1707"/>
                    <a:pt x="1157" y="1946"/>
                    <a:pt x="2161" y="1946"/>
                  </a:cubicBezTo>
                  <a:cubicBezTo>
                    <a:pt x="3287" y="1946"/>
                    <a:pt x="4597" y="1646"/>
                    <a:pt x="5188" y="404"/>
                  </a:cubicBezTo>
                  <a:cubicBezTo>
                    <a:pt x="5256" y="263"/>
                    <a:pt x="5196" y="94"/>
                    <a:pt x="5055" y="28"/>
                  </a:cubicBezTo>
                  <a:cubicBezTo>
                    <a:pt x="5016" y="9"/>
                    <a:pt x="4974" y="0"/>
                    <a:pt x="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4716300" y="2600225"/>
              <a:ext cx="54075" cy="29575"/>
            </a:xfrm>
            <a:custGeom>
              <a:avLst/>
              <a:gdLst/>
              <a:ahLst/>
              <a:cxnLst/>
              <a:rect l="l" t="t" r="r" b="b"/>
              <a:pathLst>
                <a:path w="2163" h="1183" extrusionOk="0">
                  <a:moveTo>
                    <a:pt x="320" y="0"/>
                  </a:moveTo>
                  <a:cubicBezTo>
                    <a:pt x="207" y="0"/>
                    <a:pt x="101" y="67"/>
                    <a:pt x="57" y="178"/>
                  </a:cubicBezTo>
                  <a:cubicBezTo>
                    <a:pt x="0" y="322"/>
                    <a:pt x="68" y="485"/>
                    <a:pt x="210" y="544"/>
                  </a:cubicBezTo>
                  <a:lnTo>
                    <a:pt x="1754" y="1162"/>
                  </a:lnTo>
                  <a:cubicBezTo>
                    <a:pt x="1787" y="1175"/>
                    <a:pt x="1823" y="1182"/>
                    <a:pt x="1859" y="1182"/>
                  </a:cubicBezTo>
                  <a:cubicBezTo>
                    <a:pt x="1994" y="1182"/>
                    <a:pt x="2111" y="1086"/>
                    <a:pt x="2136" y="953"/>
                  </a:cubicBezTo>
                  <a:cubicBezTo>
                    <a:pt x="2162" y="819"/>
                    <a:pt x="2089" y="687"/>
                    <a:pt x="1963" y="637"/>
                  </a:cubicBezTo>
                  <a:lnTo>
                    <a:pt x="420" y="18"/>
                  </a:lnTo>
                  <a:cubicBezTo>
                    <a:pt x="387" y="6"/>
                    <a:pt x="35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4572350" y="2527500"/>
              <a:ext cx="79800" cy="72050"/>
            </a:xfrm>
            <a:custGeom>
              <a:avLst/>
              <a:gdLst/>
              <a:ahLst/>
              <a:cxnLst/>
              <a:rect l="l" t="t" r="r" b="b"/>
              <a:pathLst>
                <a:path w="3192" h="2882" extrusionOk="0">
                  <a:moveTo>
                    <a:pt x="3191" y="0"/>
                  </a:moveTo>
                  <a:cubicBezTo>
                    <a:pt x="3191" y="1"/>
                    <a:pt x="0" y="411"/>
                    <a:pt x="0" y="927"/>
                  </a:cubicBezTo>
                  <a:cubicBezTo>
                    <a:pt x="0" y="1441"/>
                    <a:pt x="2059" y="2882"/>
                    <a:pt x="2059" y="2882"/>
                  </a:cubicBezTo>
                  <a:lnTo>
                    <a:pt x="3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4565250" y="2520400"/>
              <a:ext cx="94400" cy="86225"/>
            </a:xfrm>
            <a:custGeom>
              <a:avLst/>
              <a:gdLst/>
              <a:ahLst/>
              <a:cxnLst/>
              <a:rect l="l" t="t" r="r" b="b"/>
              <a:pathLst>
                <a:path w="3776" h="3449" extrusionOk="0">
                  <a:moveTo>
                    <a:pt x="3474" y="1"/>
                  </a:moveTo>
                  <a:cubicBezTo>
                    <a:pt x="3462" y="1"/>
                    <a:pt x="3450" y="1"/>
                    <a:pt x="3438" y="3"/>
                  </a:cubicBezTo>
                  <a:cubicBezTo>
                    <a:pt x="1" y="448"/>
                    <a:pt x="1" y="1021"/>
                    <a:pt x="1" y="1211"/>
                  </a:cubicBezTo>
                  <a:cubicBezTo>
                    <a:pt x="1" y="1787"/>
                    <a:pt x="1367" y="2828"/>
                    <a:pt x="2180" y="3397"/>
                  </a:cubicBezTo>
                  <a:cubicBezTo>
                    <a:pt x="2227" y="3431"/>
                    <a:pt x="2284" y="3448"/>
                    <a:pt x="2342" y="3448"/>
                  </a:cubicBezTo>
                  <a:lnTo>
                    <a:pt x="2342" y="3448"/>
                  </a:lnTo>
                  <a:cubicBezTo>
                    <a:pt x="2466" y="3448"/>
                    <a:pt x="2574" y="3369"/>
                    <a:pt x="2611" y="3251"/>
                  </a:cubicBezTo>
                  <a:cubicBezTo>
                    <a:pt x="2649" y="3133"/>
                    <a:pt x="2606" y="3005"/>
                    <a:pt x="2505" y="2934"/>
                  </a:cubicBezTo>
                  <a:cubicBezTo>
                    <a:pt x="1554" y="2268"/>
                    <a:pt x="708" y="1522"/>
                    <a:pt x="581" y="1252"/>
                  </a:cubicBezTo>
                  <a:cubicBezTo>
                    <a:pt x="873" y="1028"/>
                    <a:pt x="2290" y="722"/>
                    <a:pt x="3511" y="565"/>
                  </a:cubicBezTo>
                  <a:cubicBezTo>
                    <a:pt x="3666" y="544"/>
                    <a:pt x="3775" y="403"/>
                    <a:pt x="3755" y="248"/>
                  </a:cubicBezTo>
                  <a:cubicBezTo>
                    <a:pt x="3737" y="104"/>
                    <a:pt x="3614" y="1"/>
                    <a:pt x="3474" y="1"/>
                  </a:cubicBezTo>
                  <a:close/>
                  <a:moveTo>
                    <a:pt x="2342" y="3448"/>
                  </a:moveTo>
                  <a:cubicBezTo>
                    <a:pt x="2342" y="3448"/>
                    <a:pt x="2342" y="3448"/>
                    <a:pt x="2342" y="3448"/>
                  </a:cubicBezTo>
                  <a:lnTo>
                    <a:pt x="2343" y="3448"/>
                  </a:lnTo>
                  <a:cubicBezTo>
                    <a:pt x="2343" y="3448"/>
                    <a:pt x="2342" y="3448"/>
                    <a:pt x="2342" y="34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8"/>
            <p:cNvSpPr/>
            <p:nvPr/>
          </p:nvSpPr>
          <p:spPr>
            <a:xfrm>
              <a:off x="4638400" y="2478975"/>
              <a:ext cx="27625" cy="40900"/>
            </a:xfrm>
            <a:custGeom>
              <a:avLst/>
              <a:gdLst/>
              <a:ahLst/>
              <a:cxnLst/>
              <a:rect l="l" t="t" r="r" b="b"/>
              <a:pathLst>
                <a:path w="1105" h="1636" extrusionOk="0">
                  <a:moveTo>
                    <a:pt x="750" y="1"/>
                  </a:moveTo>
                  <a:cubicBezTo>
                    <a:pt x="539" y="1"/>
                    <a:pt x="283" y="284"/>
                    <a:pt x="149" y="684"/>
                  </a:cubicBezTo>
                  <a:cubicBezTo>
                    <a:pt x="0" y="1129"/>
                    <a:pt x="60" y="1549"/>
                    <a:pt x="283" y="1624"/>
                  </a:cubicBezTo>
                  <a:cubicBezTo>
                    <a:pt x="306" y="1632"/>
                    <a:pt x="329" y="1635"/>
                    <a:pt x="353" y="1635"/>
                  </a:cubicBezTo>
                  <a:cubicBezTo>
                    <a:pt x="565" y="1635"/>
                    <a:pt x="821" y="1353"/>
                    <a:pt x="956" y="952"/>
                  </a:cubicBezTo>
                  <a:cubicBezTo>
                    <a:pt x="1105" y="508"/>
                    <a:pt x="1044" y="86"/>
                    <a:pt x="821" y="12"/>
                  </a:cubicBezTo>
                  <a:cubicBezTo>
                    <a:pt x="798" y="5"/>
                    <a:pt x="775" y="1"/>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8"/>
            <p:cNvSpPr/>
            <p:nvPr/>
          </p:nvSpPr>
          <p:spPr>
            <a:xfrm>
              <a:off x="4706025" y="2513300"/>
              <a:ext cx="27625" cy="40900"/>
            </a:xfrm>
            <a:custGeom>
              <a:avLst/>
              <a:gdLst/>
              <a:ahLst/>
              <a:cxnLst/>
              <a:rect l="l" t="t" r="r" b="b"/>
              <a:pathLst>
                <a:path w="1105" h="1636" extrusionOk="0">
                  <a:moveTo>
                    <a:pt x="751" y="1"/>
                  </a:moveTo>
                  <a:cubicBezTo>
                    <a:pt x="539" y="1"/>
                    <a:pt x="283" y="284"/>
                    <a:pt x="150" y="683"/>
                  </a:cubicBezTo>
                  <a:cubicBezTo>
                    <a:pt x="1" y="1128"/>
                    <a:pt x="62" y="1550"/>
                    <a:pt x="283" y="1624"/>
                  </a:cubicBezTo>
                  <a:cubicBezTo>
                    <a:pt x="306" y="1631"/>
                    <a:pt x="330" y="1635"/>
                    <a:pt x="354" y="1635"/>
                  </a:cubicBezTo>
                  <a:cubicBezTo>
                    <a:pt x="566" y="1635"/>
                    <a:pt x="822" y="1352"/>
                    <a:pt x="956" y="952"/>
                  </a:cubicBezTo>
                  <a:cubicBezTo>
                    <a:pt x="1105" y="508"/>
                    <a:pt x="1045" y="86"/>
                    <a:pt x="822" y="12"/>
                  </a:cubicBezTo>
                  <a:cubicBezTo>
                    <a:pt x="799" y="4"/>
                    <a:pt x="776" y="1"/>
                    <a:pt x="7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8"/>
            <p:cNvSpPr/>
            <p:nvPr/>
          </p:nvSpPr>
          <p:spPr>
            <a:xfrm>
              <a:off x="4733625" y="2464000"/>
              <a:ext cx="39000" cy="56675"/>
            </a:xfrm>
            <a:custGeom>
              <a:avLst/>
              <a:gdLst/>
              <a:ahLst/>
              <a:cxnLst/>
              <a:rect l="l" t="t" r="r" b="b"/>
              <a:pathLst>
                <a:path w="1560" h="2267" extrusionOk="0">
                  <a:moveTo>
                    <a:pt x="1" y="0"/>
                  </a:moveTo>
                  <a:lnTo>
                    <a:pt x="1418" y="2267"/>
                  </a:lnTo>
                  <a:cubicBezTo>
                    <a:pt x="1559" y="142"/>
                    <a:pt x="1"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8"/>
            <p:cNvSpPr/>
            <p:nvPr/>
          </p:nvSpPr>
          <p:spPr>
            <a:xfrm>
              <a:off x="4724650" y="2456925"/>
              <a:ext cx="55425" cy="70825"/>
            </a:xfrm>
            <a:custGeom>
              <a:avLst/>
              <a:gdLst/>
              <a:ahLst/>
              <a:cxnLst/>
              <a:rect l="l" t="t" r="r" b="b"/>
              <a:pathLst>
                <a:path w="2217" h="2833" extrusionOk="0">
                  <a:moveTo>
                    <a:pt x="358" y="1"/>
                  </a:moveTo>
                  <a:cubicBezTo>
                    <a:pt x="141" y="1"/>
                    <a:pt x="1" y="243"/>
                    <a:pt x="120" y="433"/>
                  </a:cubicBezTo>
                  <a:lnTo>
                    <a:pt x="1538" y="2700"/>
                  </a:lnTo>
                  <a:cubicBezTo>
                    <a:pt x="1589" y="2782"/>
                    <a:pt x="1679" y="2832"/>
                    <a:pt x="1777" y="2832"/>
                  </a:cubicBezTo>
                  <a:lnTo>
                    <a:pt x="1777" y="2832"/>
                  </a:lnTo>
                  <a:cubicBezTo>
                    <a:pt x="1925" y="2832"/>
                    <a:pt x="2048" y="2717"/>
                    <a:pt x="2059" y="2568"/>
                  </a:cubicBezTo>
                  <a:cubicBezTo>
                    <a:pt x="2216" y="197"/>
                    <a:pt x="403" y="4"/>
                    <a:pt x="385" y="2"/>
                  </a:cubicBezTo>
                  <a:cubicBezTo>
                    <a:pt x="376" y="1"/>
                    <a:pt x="367" y="1"/>
                    <a:pt x="358" y="1"/>
                  </a:cubicBezTo>
                  <a:close/>
                  <a:moveTo>
                    <a:pt x="1777" y="2832"/>
                  </a:moveTo>
                  <a:cubicBezTo>
                    <a:pt x="1776" y="2832"/>
                    <a:pt x="1776" y="2832"/>
                    <a:pt x="1776" y="2832"/>
                  </a:cubicBezTo>
                  <a:lnTo>
                    <a:pt x="1777" y="2832"/>
                  </a:lnTo>
                  <a:cubicBezTo>
                    <a:pt x="1777" y="2832"/>
                    <a:pt x="1777" y="2832"/>
                    <a:pt x="1777" y="28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p:nvPr/>
          </p:nvSpPr>
          <p:spPr>
            <a:xfrm>
              <a:off x="4648650" y="2429275"/>
              <a:ext cx="49600" cy="20600"/>
            </a:xfrm>
            <a:custGeom>
              <a:avLst/>
              <a:gdLst/>
              <a:ahLst/>
              <a:cxnLst/>
              <a:rect l="l" t="t" r="r" b="b"/>
              <a:pathLst>
                <a:path w="1984" h="824" extrusionOk="0">
                  <a:moveTo>
                    <a:pt x="1206" y="0"/>
                  </a:moveTo>
                  <a:cubicBezTo>
                    <a:pt x="877" y="0"/>
                    <a:pt x="462" y="188"/>
                    <a:pt x="0" y="823"/>
                  </a:cubicBezTo>
                  <a:lnTo>
                    <a:pt x="1984" y="398"/>
                  </a:lnTo>
                  <a:cubicBezTo>
                    <a:pt x="1984" y="398"/>
                    <a:pt x="1685" y="0"/>
                    <a:pt x="1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8"/>
            <p:cNvSpPr/>
            <p:nvPr/>
          </p:nvSpPr>
          <p:spPr>
            <a:xfrm>
              <a:off x="4639550" y="2422200"/>
              <a:ext cx="67475" cy="34725"/>
            </a:xfrm>
            <a:custGeom>
              <a:avLst/>
              <a:gdLst/>
              <a:ahLst/>
              <a:cxnLst/>
              <a:rect l="l" t="t" r="r" b="b"/>
              <a:pathLst>
                <a:path w="2699" h="1389" extrusionOk="0">
                  <a:moveTo>
                    <a:pt x="1529" y="567"/>
                  </a:moveTo>
                  <a:lnTo>
                    <a:pt x="1355" y="604"/>
                  </a:lnTo>
                  <a:cubicBezTo>
                    <a:pt x="1411" y="585"/>
                    <a:pt x="1470" y="573"/>
                    <a:pt x="1529" y="567"/>
                  </a:cubicBezTo>
                  <a:close/>
                  <a:moveTo>
                    <a:pt x="1562" y="1"/>
                  </a:moveTo>
                  <a:cubicBezTo>
                    <a:pt x="1066" y="4"/>
                    <a:pt x="587" y="320"/>
                    <a:pt x="136" y="940"/>
                  </a:cubicBezTo>
                  <a:cubicBezTo>
                    <a:pt x="0" y="1127"/>
                    <a:pt x="134" y="1389"/>
                    <a:pt x="364" y="1389"/>
                  </a:cubicBezTo>
                  <a:cubicBezTo>
                    <a:pt x="385" y="1389"/>
                    <a:pt x="404" y="1387"/>
                    <a:pt x="424" y="1382"/>
                  </a:cubicBezTo>
                  <a:lnTo>
                    <a:pt x="2408" y="957"/>
                  </a:lnTo>
                  <a:cubicBezTo>
                    <a:pt x="2610" y="915"/>
                    <a:pt x="2699" y="677"/>
                    <a:pt x="2575" y="512"/>
                  </a:cubicBezTo>
                  <a:cubicBezTo>
                    <a:pt x="2559" y="491"/>
                    <a:pt x="2185" y="1"/>
                    <a:pt x="1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8"/>
            <p:cNvSpPr/>
            <p:nvPr/>
          </p:nvSpPr>
          <p:spPr>
            <a:xfrm>
              <a:off x="3243525" y="1029425"/>
              <a:ext cx="744700" cy="1174425"/>
            </a:xfrm>
            <a:custGeom>
              <a:avLst/>
              <a:gdLst/>
              <a:ahLst/>
              <a:cxnLst/>
              <a:rect l="l" t="t" r="r" b="b"/>
              <a:pathLst>
                <a:path w="29788" h="46977" extrusionOk="0">
                  <a:moveTo>
                    <a:pt x="14894" y="1"/>
                  </a:moveTo>
                  <a:lnTo>
                    <a:pt x="0" y="18750"/>
                  </a:lnTo>
                  <a:lnTo>
                    <a:pt x="5827" y="18750"/>
                  </a:lnTo>
                  <a:lnTo>
                    <a:pt x="5827" y="46977"/>
                  </a:lnTo>
                  <a:lnTo>
                    <a:pt x="23962" y="46977"/>
                  </a:lnTo>
                  <a:lnTo>
                    <a:pt x="23962" y="18750"/>
                  </a:lnTo>
                  <a:lnTo>
                    <a:pt x="29788" y="18750"/>
                  </a:lnTo>
                  <a:lnTo>
                    <a:pt x="148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8"/>
            <p:cNvSpPr/>
            <p:nvPr/>
          </p:nvSpPr>
          <p:spPr>
            <a:xfrm>
              <a:off x="3234300" y="1022500"/>
              <a:ext cx="763150" cy="1188425"/>
            </a:xfrm>
            <a:custGeom>
              <a:avLst/>
              <a:gdLst/>
              <a:ahLst/>
              <a:cxnLst/>
              <a:rect l="l" t="t" r="r" b="b"/>
              <a:pathLst>
                <a:path w="30526" h="47537" extrusionOk="0">
                  <a:moveTo>
                    <a:pt x="15263" y="732"/>
                  </a:moveTo>
                  <a:lnTo>
                    <a:pt x="29571" y="18744"/>
                  </a:lnTo>
                  <a:lnTo>
                    <a:pt x="24331" y="18744"/>
                  </a:lnTo>
                  <a:cubicBezTo>
                    <a:pt x="24331" y="18744"/>
                    <a:pt x="24330" y="18744"/>
                    <a:pt x="24329" y="18744"/>
                  </a:cubicBezTo>
                  <a:cubicBezTo>
                    <a:pt x="24175" y="18744"/>
                    <a:pt x="24049" y="18871"/>
                    <a:pt x="24049" y="19027"/>
                  </a:cubicBezTo>
                  <a:lnTo>
                    <a:pt x="24049" y="46971"/>
                  </a:lnTo>
                  <a:lnTo>
                    <a:pt x="6478" y="46971"/>
                  </a:lnTo>
                  <a:lnTo>
                    <a:pt x="6478" y="19027"/>
                  </a:lnTo>
                  <a:cubicBezTo>
                    <a:pt x="6478" y="18871"/>
                    <a:pt x="6352" y="18744"/>
                    <a:pt x="6198" y="18744"/>
                  </a:cubicBezTo>
                  <a:cubicBezTo>
                    <a:pt x="6197" y="18744"/>
                    <a:pt x="6196" y="18744"/>
                    <a:pt x="6196" y="18744"/>
                  </a:cubicBezTo>
                  <a:lnTo>
                    <a:pt x="955" y="18744"/>
                  </a:lnTo>
                  <a:lnTo>
                    <a:pt x="15263" y="732"/>
                  </a:lnTo>
                  <a:close/>
                  <a:moveTo>
                    <a:pt x="15263" y="1"/>
                  </a:moveTo>
                  <a:cubicBezTo>
                    <a:pt x="15180" y="1"/>
                    <a:pt x="15096" y="35"/>
                    <a:pt x="15042" y="102"/>
                  </a:cubicBezTo>
                  <a:lnTo>
                    <a:pt x="148" y="18850"/>
                  </a:lnTo>
                  <a:cubicBezTo>
                    <a:pt x="1" y="19035"/>
                    <a:pt x="133" y="19309"/>
                    <a:pt x="370" y="19309"/>
                  </a:cubicBezTo>
                  <a:lnTo>
                    <a:pt x="5913" y="19309"/>
                  </a:lnTo>
                  <a:lnTo>
                    <a:pt x="5913" y="47254"/>
                  </a:lnTo>
                  <a:cubicBezTo>
                    <a:pt x="5912" y="47410"/>
                    <a:pt x="6039" y="47536"/>
                    <a:pt x="6196" y="47536"/>
                  </a:cubicBezTo>
                  <a:lnTo>
                    <a:pt x="24331" y="47536"/>
                  </a:lnTo>
                  <a:cubicBezTo>
                    <a:pt x="24488" y="47536"/>
                    <a:pt x="24615" y="47410"/>
                    <a:pt x="24615" y="47254"/>
                  </a:cubicBezTo>
                  <a:lnTo>
                    <a:pt x="24615" y="19309"/>
                  </a:lnTo>
                  <a:lnTo>
                    <a:pt x="30157" y="19309"/>
                  </a:lnTo>
                  <a:cubicBezTo>
                    <a:pt x="30394" y="19309"/>
                    <a:pt x="30525" y="19035"/>
                    <a:pt x="30379" y="18850"/>
                  </a:cubicBezTo>
                  <a:lnTo>
                    <a:pt x="15485" y="102"/>
                  </a:lnTo>
                  <a:cubicBezTo>
                    <a:pt x="15431" y="35"/>
                    <a:pt x="15347" y="1"/>
                    <a:pt x="15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8"/>
            <p:cNvSpPr/>
            <p:nvPr/>
          </p:nvSpPr>
          <p:spPr>
            <a:xfrm>
              <a:off x="3243525" y="999075"/>
              <a:ext cx="744700" cy="1174425"/>
            </a:xfrm>
            <a:custGeom>
              <a:avLst/>
              <a:gdLst/>
              <a:ahLst/>
              <a:cxnLst/>
              <a:rect l="l" t="t" r="r" b="b"/>
              <a:pathLst>
                <a:path w="29788" h="46977" extrusionOk="0">
                  <a:moveTo>
                    <a:pt x="14894" y="1"/>
                  </a:moveTo>
                  <a:lnTo>
                    <a:pt x="0" y="18749"/>
                  </a:lnTo>
                  <a:lnTo>
                    <a:pt x="5827" y="18749"/>
                  </a:lnTo>
                  <a:lnTo>
                    <a:pt x="5827" y="46977"/>
                  </a:lnTo>
                  <a:lnTo>
                    <a:pt x="23962" y="46977"/>
                  </a:lnTo>
                  <a:lnTo>
                    <a:pt x="23962" y="18749"/>
                  </a:lnTo>
                  <a:lnTo>
                    <a:pt x="29788" y="18749"/>
                  </a:lnTo>
                  <a:lnTo>
                    <a:pt x="148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8"/>
            <p:cNvSpPr/>
            <p:nvPr/>
          </p:nvSpPr>
          <p:spPr>
            <a:xfrm>
              <a:off x="3234300" y="992150"/>
              <a:ext cx="763150" cy="1188450"/>
            </a:xfrm>
            <a:custGeom>
              <a:avLst/>
              <a:gdLst/>
              <a:ahLst/>
              <a:cxnLst/>
              <a:rect l="l" t="t" r="r" b="b"/>
              <a:pathLst>
                <a:path w="30526" h="47538" extrusionOk="0">
                  <a:moveTo>
                    <a:pt x="15263" y="732"/>
                  </a:moveTo>
                  <a:lnTo>
                    <a:pt x="29571" y="18744"/>
                  </a:lnTo>
                  <a:lnTo>
                    <a:pt x="24331" y="18744"/>
                  </a:lnTo>
                  <a:cubicBezTo>
                    <a:pt x="24331" y="18744"/>
                    <a:pt x="24330" y="18744"/>
                    <a:pt x="24329" y="18744"/>
                  </a:cubicBezTo>
                  <a:cubicBezTo>
                    <a:pt x="24175" y="18744"/>
                    <a:pt x="24049" y="18871"/>
                    <a:pt x="24049" y="19026"/>
                  </a:cubicBezTo>
                  <a:lnTo>
                    <a:pt x="24049" y="46971"/>
                  </a:lnTo>
                  <a:lnTo>
                    <a:pt x="6478" y="46971"/>
                  </a:lnTo>
                  <a:lnTo>
                    <a:pt x="6478" y="19026"/>
                  </a:lnTo>
                  <a:cubicBezTo>
                    <a:pt x="6478" y="18870"/>
                    <a:pt x="6351" y="18744"/>
                    <a:pt x="6196" y="18744"/>
                  </a:cubicBezTo>
                  <a:lnTo>
                    <a:pt x="955" y="18744"/>
                  </a:lnTo>
                  <a:lnTo>
                    <a:pt x="15263" y="732"/>
                  </a:lnTo>
                  <a:close/>
                  <a:moveTo>
                    <a:pt x="15263" y="1"/>
                  </a:moveTo>
                  <a:cubicBezTo>
                    <a:pt x="15180" y="1"/>
                    <a:pt x="15096" y="34"/>
                    <a:pt x="15042" y="102"/>
                  </a:cubicBezTo>
                  <a:lnTo>
                    <a:pt x="148" y="18850"/>
                  </a:lnTo>
                  <a:cubicBezTo>
                    <a:pt x="1" y="19036"/>
                    <a:pt x="133" y="19309"/>
                    <a:pt x="370" y="19309"/>
                  </a:cubicBezTo>
                  <a:lnTo>
                    <a:pt x="5913" y="19309"/>
                  </a:lnTo>
                  <a:lnTo>
                    <a:pt x="5913" y="47254"/>
                  </a:lnTo>
                  <a:cubicBezTo>
                    <a:pt x="5912" y="47410"/>
                    <a:pt x="6039" y="47537"/>
                    <a:pt x="6196" y="47537"/>
                  </a:cubicBezTo>
                  <a:lnTo>
                    <a:pt x="24331" y="47537"/>
                  </a:lnTo>
                  <a:cubicBezTo>
                    <a:pt x="24488" y="47537"/>
                    <a:pt x="24615" y="47410"/>
                    <a:pt x="24615" y="47254"/>
                  </a:cubicBezTo>
                  <a:lnTo>
                    <a:pt x="24615" y="19309"/>
                  </a:lnTo>
                  <a:lnTo>
                    <a:pt x="30157" y="19309"/>
                  </a:lnTo>
                  <a:cubicBezTo>
                    <a:pt x="30394" y="19309"/>
                    <a:pt x="30525" y="19036"/>
                    <a:pt x="30379" y="18850"/>
                  </a:cubicBezTo>
                  <a:lnTo>
                    <a:pt x="15485" y="102"/>
                  </a:lnTo>
                  <a:cubicBezTo>
                    <a:pt x="15431" y="34"/>
                    <a:pt x="15347" y="1"/>
                    <a:pt x="15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8"/>
            <p:cNvSpPr/>
            <p:nvPr/>
          </p:nvSpPr>
          <p:spPr>
            <a:xfrm>
              <a:off x="2827675" y="2093775"/>
              <a:ext cx="1514525" cy="1514525"/>
            </a:xfrm>
            <a:custGeom>
              <a:avLst/>
              <a:gdLst/>
              <a:ahLst/>
              <a:cxnLst/>
              <a:rect l="l" t="t" r="r" b="b"/>
              <a:pathLst>
                <a:path w="60581" h="60581" extrusionOk="0">
                  <a:moveTo>
                    <a:pt x="1" y="1"/>
                  </a:moveTo>
                  <a:lnTo>
                    <a:pt x="1" y="60581"/>
                  </a:lnTo>
                  <a:lnTo>
                    <a:pt x="60580" y="60581"/>
                  </a:lnTo>
                  <a:lnTo>
                    <a:pt x="605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8"/>
            <p:cNvSpPr/>
            <p:nvPr/>
          </p:nvSpPr>
          <p:spPr>
            <a:xfrm>
              <a:off x="2820625" y="2086725"/>
              <a:ext cx="1528625" cy="1528650"/>
            </a:xfrm>
            <a:custGeom>
              <a:avLst/>
              <a:gdLst/>
              <a:ahLst/>
              <a:cxnLst/>
              <a:rect l="l" t="t" r="r" b="b"/>
              <a:pathLst>
                <a:path w="61145" h="61146" extrusionOk="0">
                  <a:moveTo>
                    <a:pt x="60579" y="565"/>
                  </a:moveTo>
                  <a:lnTo>
                    <a:pt x="60579" y="60580"/>
                  </a:lnTo>
                  <a:lnTo>
                    <a:pt x="565" y="60580"/>
                  </a:lnTo>
                  <a:lnTo>
                    <a:pt x="565" y="565"/>
                  </a:lnTo>
                  <a:close/>
                  <a:moveTo>
                    <a:pt x="283" y="0"/>
                  </a:moveTo>
                  <a:cubicBezTo>
                    <a:pt x="126" y="0"/>
                    <a:pt x="0" y="127"/>
                    <a:pt x="0" y="283"/>
                  </a:cubicBezTo>
                  <a:lnTo>
                    <a:pt x="0" y="60863"/>
                  </a:lnTo>
                  <a:cubicBezTo>
                    <a:pt x="0" y="61019"/>
                    <a:pt x="126" y="61145"/>
                    <a:pt x="283" y="61145"/>
                  </a:cubicBezTo>
                  <a:lnTo>
                    <a:pt x="60862" y="61145"/>
                  </a:lnTo>
                  <a:cubicBezTo>
                    <a:pt x="61018" y="61145"/>
                    <a:pt x="61145" y="61019"/>
                    <a:pt x="61145" y="60863"/>
                  </a:cubicBezTo>
                  <a:lnTo>
                    <a:pt x="61145" y="283"/>
                  </a:lnTo>
                  <a:cubicBezTo>
                    <a:pt x="61145" y="127"/>
                    <a:pt x="61018" y="0"/>
                    <a:pt x="60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8"/>
            <p:cNvSpPr/>
            <p:nvPr/>
          </p:nvSpPr>
          <p:spPr>
            <a:xfrm>
              <a:off x="2898100" y="2164225"/>
              <a:ext cx="1373650" cy="1373625"/>
            </a:xfrm>
            <a:custGeom>
              <a:avLst/>
              <a:gdLst/>
              <a:ahLst/>
              <a:cxnLst/>
              <a:rect l="l" t="t" r="r" b="b"/>
              <a:pathLst>
                <a:path w="54946" h="54945" extrusionOk="0">
                  <a:moveTo>
                    <a:pt x="1" y="0"/>
                  </a:moveTo>
                  <a:lnTo>
                    <a:pt x="1" y="54945"/>
                  </a:lnTo>
                  <a:lnTo>
                    <a:pt x="54945" y="54945"/>
                  </a:lnTo>
                  <a:lnTo>
                    <a:pt x="54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8"/>
            <p:cNvSpPr/>
            <p:nvPr/>
          </p:nvSpPr>
          <p:spPr>
            <a:xfrm>
              <a:off x="2891050" y="2157150"/>
              <a:ext cx="1387775" cy="1387800"/>
            </a:xfrm>
            <a:custGeom>
              <a:avLst/>
              <a:gdLst/>
              <a:ahLst/>
              <a:cxnLst/>
              <a:rect l="l" t="t" r="r" b="b"/>
              <a:pathLst>
                <a:path w="55511" h="55512" extrusionOk="0">
                  <a:moveTo>
                    <a:pt x="54945" y="567"/>
                  </a:moveTo>
                  <a:lnTo>
                    <a:pt x="54945" y="54945"/>
                  </a:lnTo>
                  <a:lnTo>
                    <a:pt x="566" y="54945"/>
                  </a:lnTo>
                  <a:lnTo>
                    <a:pt x="566" y="567"/>
                  </a:lnTo>
                  <a:close/>
                  <a:moveTo>
                    <a:pt x="283" y="0"/>
                  </a:moveTo>
                  <a:cubicBezTo>
                    <a:pt x="127" y="0"/>
                    <a:pt x="0" y="128"/>
                    <a:pt x="0" y="284"/>
                  </a:cubicBezTo>
                  <a:lnTo>
                    <a:pt x="0" y="55229"/>
                  </a:lnTo>
                  <a:cubicBezTo>
                    <a:pt x="0" y="55385"/>
                    <a:pt x="127" y="55511"/>
                    <a:pt x="283" y="55511"/>
                  </a:cubicBezTo>
                  <a:lnTo>
                    <a:pt x="55227" y="55511"/>
                  </a:lnTo>
                  <a:cubicBezTo>
                    <a:pt x="55384" y="55511"/>
                    <a:pt x="55511" y="55384"/>
                    <a:pt x="55511" y="55228"/>
                  </a:cubicBezTo>
                  <a:lnTo>
                    <a:pt x="55511" y="284"/>
                  </a:lnTo>
                  <a:cubicBezTo>
                    <a:pt x="55511" y="128"/>
                    <a:pt x="55384" y="0"/>
                    <a:pt x="552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8"/>
            <p:cNvSpPr/>
            <p:nvPr/>
          </p:nvSpPr>
          <p:spPr>
            <a:xfrm>
              <a:off x="2898100" y="2600550"/>
              <a:ext cx="1373650" cy="937325"/>
            </a:xfrm>
            <a:custGeom>
              <a:avLst/>
              <a:gdLst/>
              <a:ahLst/>
              <a:cxnLst/>
              <a:rect l="l" t="t" r="r" b="b"/>
              <a:pathLst>
                <a:path w="54946" h="37493" extrusionOk="0">
                  <a:moveTo>
                    <a:pt x="44644" y="0"/>
                  </a:moveTo>
                  <a:cubicBezTo>
                    <a:pt x="43756" y="0"/>
                    <a:pt x="42867" y="348"/>
                    <a:pt x="42201" y="1044"/>
                  </a:cubicBezTo>
                  <a:lnTo>
                    <a:pt x="29390" y="14439"/>
                  </a:lnTo>
                  <a:lnTo>
                    <a:pt x="19409" y="11645"/>
                  </a:lnTo>
                  <a:cubicBezTo>
                    <a:pt x="19109" y="11560"/>
                    <a:pt x="18801" y="11519"/>
                    <a:pt x="18496" y="11519"/>
                  </a:cubicBezTo>
                  <a:cubicBezTo>
                    <a:pt x="17791" y="11519"/>
                    <a:pt x="17095" y="11740"/>
                    <a:pt x="16511" y="12163"/>
                  </a:cubicBezTo>
                  <a:lnTo>
                    <a:pt x="1" y="24137"/>
                  </a:lnTo>
                  <a:lnTo>
                    <a:pt x="1" y="37493"/>
                  </a:lnTo>
                  <a:lnTo>
                    <a:pt x="54945" y="37493"/>
                  </a:lnTo>
                  <a:lnTo>
                    <a:pt x="54945" y="9238"/>
                  </a:lnTo>
                  <a:lnTo>
                    <a:pt x="47086" y="1042"/>
                  </a:lnTo>
                  <a:cubicBezTo>
                    <a:pt x="46420" y="348"/>
                    <a:pt x="45532" y="0"/>
                    <a:pt x="44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8"/>
            <p:cNvSpPr/>
            <p:nvPr/>
          </p:nvSpPr>
          <p:spPr>
            <a:xfrm>
              <a:off x="2891050" y="2593475"/>
              <a:ext cx="1387775" cy="951475"/>
            </a:xfrm>
            <a:custGeom>
              <a:avLst/>
              <a:gdLst/>
              <a:ahLst/>
              <a:cxnLst/>
              <a:rect l="l" t="t" r="r" b="b"/>
              <a:pathLst>
                <a:path w="55511" h="38059" extrusionOk="0">
                  <a:moveTo>
                    <a:pt x="44939" y="567"/>
                  </a:moveTo>
                  <a:cubicBezTo>
                    <a:pt x="45779" y="567"/>
                    <a:pt x="46583" y="911"/>
                    <a:pt x="47163" y="1521"/>
                  </a:cubicBezTo>
                  <a:lnTo>
                    <a:pt x="54945" y="9636"/>
                  </a:lnTo>
                  <a:lnTo>
                    <a:pt x="54945" y="37492"/>
                  </a:lnTo>
                  <a:lnTo>
                    <a:pt x="566" y="37492"/>
                  </a:lnTo>
                  <a:lnTo>
                    <a:pt x="566" y="24565"/>
                  </a:lnTo>
                  <a:lnTo>
                    <a:pt x="16959" y="12676"/>
                  </a:lnTo>
                  <a:cubicBezTo>
                    <a:pt x="17492" y="12286"/>
                    <a:pt x="18129" y="12083"/>
                    <a:pt x="18775" y="12083"/>
                  </a:cubicBezTo>
                  <a:cubicBezTo>
                    <a:pt x="19056" y="12083"/>
                    <a:pt x="19338" y="12121"/>
                    <a:pt x="19614" y="12199"/>
                  </a:cubicBezTo>
                  <a:lnTo>
                    <a:pt x="29595" y="14995"/>
                  </a:lnTo>
                  <a:cubicBezTo>
                    <a:pt x="29620" y="15002"/>
                    <a:pt x="29645" y="15005"/>
                    <a:pt x="29670" y="15005"/>
                  </a:cubicBezTo>
                  <a:cubicBezTo>
                    <a:pt x="29747" y="15005"/>
                    <a:pt x="29821" y="14974"/>
                    <a:pt x="29876" y="14918"/>
                  </a:cubicBezTo>
                  <a:lnTo>
                    <a:pt x="42687" y="1523"/>
                  </a:lnTo>
                  <a:cubicBezTo>
                    <a:pt x="43267" y="913"/>
                    <a:pt x="44072" y="567"/>
                    <a:pt x="44913" y="567"/>
                  </a:cubicBezTo>
                  <a:cubicBezTo>
                    <a:pt x="44917" y="567"/>
                    <a:pt x="44921" y="567"/>
                    <a:pt x="44925" y="567"/>
                  </a:cubicBezTo>
                  <a:lnTo>
                    <a:pt x="44927" y="567"/>
                  </a:lnTo>
                  <a:cubicBezTo>
                    <a:pt x="44931" y="567"/>
                    <a:pt x="44935" y="567"/>
                    <a:pt x="44939" y="567"/>
                  </a:cubicBezTo>
                  <a:close/>
                  <a:moveTo>
                    <a:pt x="44913" y="0"/>
                  </a:moveTo>
                  <a:cubicBezTo>
                    <a:pt x="43917" y="0"/>
                    <a:pt x="42965" y="410"/>
                    <a:pt x="42278" y="1132"/>
                  </a:cubicBezTo>
                  <a:lnTo>
                    <a:pt x="29585" y="14405"/>
                  </a:lnTo>
                  <a:lnTo>
                    <a:pt x="19767" y="11655"/>
                  </a:lnTo>
                  <a:cubicBezTo>
                    <a:pt x="19441" y="11563"/>
                    <a:pt x="19107" y="11518"/>
                    <a:pt x="18776" y="11518"/>
                  </a:cubicBezTo>
                  <a:cubicBezTo>
                    <a:pt x="18012" y="11518"/>
                    <a:pt x="17258" y="11758"/>
                    <a:pt x="16627" y="12218"/>
                  </a:cubicBezTo>
                  <a:lnTo>
                    <a:pt x="118" y="24192"/>
                  </a:lnTo>
                  <a:cubicBezTo>
                    <a:pt x="44" y="24245"/>
                    <a:pt x="0" y="24330"/>
                    <a:pt x="0" y="24420"/>
                  </a:cubicBezTo>
                  <a:lnTo>
                    <a:pt x="0" y="37776"/>
                  </a:lnTo>
                  <a:cubicBezTo>
                    <a:pt x="0" y="37932"/>
                    <a:pt x="127" y="38058"/>
                    <a:pt x="283" y="38058"/>
                  </a:cubicBezTo>
                  <a:lnTo>
                    <a:pt x="55227" y="38058"/>
                  </a:lnTo>
                  <a:cubicBezTo>
                    <a:pt x="55384" y="38058"/>
                    <a:pt x="55511" y="37931"/>
                    <a:pt x="55511" y="37775"/>
                  </a:cubicBezTo>
                  <a:lnTo>
                    <a:pt x="55511" y="9520"/>
                  </a:lnTo>
                  <a:cubicBezTo>
                    <a:pt x="55511" y="9448"/>
                    <a:pt x="55483" y="9378"/>
                    <a:pt x="55433" y="9325"/>
                  </a:cubicBezTo>
                  <a:lnTo>
                    <a:pt x="47571" y="1129"/>
                  </a:lnTo>
                  <a:cubicBezTo>
                    <a:pt x="46874" y="401"/>
                    <a:pt x="45934" y="0"/>
                    <a:pt x="44927" y="0"/>
                  </a:cubicBezTo>
                  <a:lnTo>
                    <a:pt x="44925" y="0"/>
                  </a:lnTo>
                  <a:cubicBezTo>
                    <a:pt x="44921" y="0"/>
                    <a:pt x="44917" y="0"/>
                    <a:pt x="44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a:off x="3234175" y="2360675"/>
              <a:ext cx="346675" cy="346650"/>
            </a:xfrm>
            <a:custGeom>
              <a:avLst/>
              <a:gdLst/>
              <a:ahLst/>
              <a:cxnLst/>
              <a:rect l="l" t="t" r="r" b="b"/>
              <a:pathLst>
                <a:path w="13867" h="13866" extrusionOk="0">
                  <a:moveTo>
                    <a:pt x="6933" y="0"/>
                  </a:moveTo>
                  <a:cubicBezTo>
                    <a:pt x="5094" y="0"/>
                    <a:pt x="3331" y="730"/>
                    <a:pt x="2032" y="2030"/>
                  </a:cubicBezTo>
                  <a:cubicBezTo>
                    <a:pt x="732" y="3330"/>
                    <a:pt x="0" y="5094"/>
                    <a:pt x="0" y="6933"/>
                  </a:cubicBezTo>
                  <a:cubicBezTo>
                    <a:pt x="0" y="8771"/>
                    <a:pt x="732" y="10535"/>
                    <a:pt x="2032" y="11835"/>
                  </a:cubicBezTo>
                  <a:cubicBezTo>
                    <a:pt x="3331" y="13135"/>
                    <a:pt x="5094" y="13865"/>
                    <a:pt x="6933" y="13865"/>
                  </a:cubicBezTo>
                  <a:cubicBezTo>
                    <a:pt x="8772" y="13865"/>
                    <a:pt x="10535" y="13135"/>
                    <a:pt x="11836" y="11835"/>
                  </a:cubicBezTo>
                  <a:cubicBezTo>
                    <a:pt x="13136" y="10535"/>
                    <a:pt x="13866" y="8771"/>
                    <a:pt x="13866" y="6933"/>
                  </a:cubicBezTo>
                  <a:cubicBezTo>
                    <a:pt x="13866" y="5094"/>
                    <a:pt x="13136" y="3330"/>
                    <a:pt x="11836" y="2030"/>
                  </a:cubicBezTo>
                  <a:cubicBezTo>
                    <a:pt x="10535" y="730"/>
                    <a:pt x="8772" y="0"/>
                    <a:pt x="6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8"/>
            <p:cNvSpPr/>
            <p:nvPr/>
          </p:nvSpPr>
          <p:spPr>
            <a:xfrm>
              <a:off x="3227100" y="2353600"/>
              <a:ext cx="360800" cy="360775"/>
            </a:xfrm>
            <a:custGeom>
              <a:avLst/>
              <a:gdLst/>
              <a:ahLst/>
              <a:cxnLst/>
              <a:rect l="l" t="t" r="r" b="b"/>
              <a:pathLst>
                <a:path w="14432" h="14431" extrusionOk="0">
                  <a:moveTo>
                    <a:pt x="7216" y="566"/>
                  </a:moveTo>
                  <a:cubicBezTo>
                    <a:pt x="10883" y="566"/>
                    <a:pt x="13867" y="3548"/>
                    <a:pt x="13867" y="7215"/>
                  </a:cubicBezTo>
                  <a:cubicBezTo>
                    <a:pt x="13867" y="10882"/>
                    <a:pt x="10883" y="13866"/>
                    <a:pt x="7216" y="13866"/>
                  </a:cubicBezTo>
                  <a:cubicBezTo>
                    <a:pt x="3550" y="13866"/>
                    <a:pt x="567" y="10882"/>
                    <a:pt x="567" y="7216"/>
                  </a:cubicBezTo>
                  <a:cubicBezTo>
                    <a:pt x="567" y="3549"/>
                    <a:pt x="3550" y="566"/>
                    <a:pt x="7216" y="566"/>
                  </a:cubicBezTo>
                  <a:close/>
                  <a:moveTo>
                    <a:pt x="7216" y="1"/>
                  </a:moveTo>
                  <a:cubicBezTo>
                    <a:pt x="3237" y="1"/>
                    <a:pt x="1" y="3237"/>
                    <a:pt x="1" y="7216"/>
                  </a:cubicBezTo>
                  <a:cubicBezTo>
                    <a:pt x="1" y="11194"/>
                    <a:pt x="3237" y="14431"/>
                    <a:pt x="7216" y="14431"/>
                  </a:cubicBezTo>
                  <a:cubicBezTo>
                    <a:pt x="11195" y="14431"/>
                    <a:pt x="14432" y="11194"/>
                    <a:pt x="14432" y="7216"/>
                  </a:cubicBezTo>
                  <a:cubicBezTo>
                    <a:pt x="14432" y="3237"/>
                    <a:pt x="11195" y="1"/>
                    <a:pt x="72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8"/>
            <p:cNvSpPr/>
            <p:nvPr/>
          </p:nvSpPr>
          <p:spPr>
            <a:xfrm>
              <a:off x="3513700" y="2949125"/>
              <a:ext cx="1528500" cy="720675"/>
            </a:xfrm>
            <a:custGeom>
              <a:avLst/>
              <a:gdLst/>
              <a:ahLst/>
              <a:cxnLst/>
              <a:rect l="l" t="t" r="r" b="b"/>
              <a:pathLst>
                <a:path w="61140" h="28827" extrusionOk="0">
                  <a:moveTo>
                    <a:pt x="55263" y="0"/>
                  </a:moveTo>
                  <a:lnTo>
                    <a:pt x="50402" y="3063"/>
                  </a:lnTo>
                  <a:lnTo>
                    <a:pt x="35262" y="18629"/>
                  </a:lnTo>
                  <a:lnTo>
                    <a:pt x="12189" y="24985"/>
                  </a:lnTo>
                  <a:cubicBezTo>
                    <a:pt x="12189" y="24985"/>
                    <a:pt x="10133" y="22591"/>
                    <a:pt x="8648" y="22577"/>
                  </a:cubicBezTo>
                  <a:cubicBezTo>
                    <a:pt x="8642" y="22577"/>
                    <a:pt x="8636" y="22577"/>
                    <a:pt x="8630" y="22577"/>
                  </a:cubicBezTo>
                  <a:cubicBezTo>
                    <a:pt x="7125" y="22577"/>
                    <a:pt x="2395" y="24302"/>
                    <a:pt x="2395" y="24302"/>
                  </a:cubicBezTo>
                  <a:cubicBezTo>
                    <a:pt x="2395" y="24302"/>
                    <a:pt x="1788" y="25781"/>
                    <a:pt x="2976" y="25792"/>
                  </a:cubicBezTo>
                  <a:cubicBezTo>
                    <a:pt x="2987" y="25792"/>
                    <a:pt x="2998" y="25792"/>
                    <a:pt x="3009" y="25792"/>
                  </a:cubicBezTo>
                  <a:cubicBezTo>
                    <a:pt x="3119" y="25792"/>
                    <a:pt x="3239" y="25787"/>
                    <a:pt x="3365" y="25779"/>
                  </a:cubicBezTo>
                  <a:lnTo>
                    <a:pt x="3365" y="25779"/>
                  </a:lnTo>
                  <a:lnTo>
                    <a:pt x="1" y="26358"/>
                  </a:lnTo>
                  <a:cubicBezTo>
                    <a:pt x="163" y="27387"/>
                    <a:pt x="1045" y="28149"/>
                    <a:pt x="2088" y="28159"/>
                  </a:cubicBezTo>
                  <a:lnTo>
                    <a:pt x="5033" y="28186"/>
                  </a:lnTo>
                  <a:lnTo>
                    <a:pt x="10075" y="28827"/>
                  </a:lnTo>
                  <a:lnTo>
                    <a:pt x="14840" y="27385"/>
                  </a:lnTo>
                  <a:cubicBezTo>
                    <a:pt x="14840" y="27385"/>
                    <a:pt x="37433" y="24920"/>
                    <a:pt x="38623" y="24634"/>
                  </a:cubicBezTo>
                  <a:cubicBezTo>
                    <a:pt x="39813" y="24348"/>
                    <a:pt x="58970" y="7893"/>
                    <a:pt x="58970" y="7893"/>
                  </a:cubicBezTo>
                  <a:cubicBezTo>
                    <a:pt x="58970" y="7893"/>
                    <a:pt x="61139" y="5986"/>
                    <a:pt x="60312" y="3775"/>
                  </a:cubicBezTo>
                  <a:cubicBezTo>
                    <a:pt x="59485" y="1564"/>
                    <a:pt x="55263" y="0"/>
                    <a:pt x="55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8"/>
            <p:cNvSpPr/>
            <p:nvPr/>
          </p:nvSpPr>
          <p:spPr>
            <a:xfrm>
              <a:off x="3506125" y="2942150"/>
              <a:ext cx="1544150" cy="734750"/>
            </a:xfrm>
            <a:custGeom>
              <a:avLst/>
              <a:gdLst/>
              <a:ahLst/>
              <a:cxnLst/>
              <a:rect l="l" t="t" r="r" b="b"/>
              <a:pathLst>
                <a:path w="61766" h="29390" extrusionOk="0">
                  <a:moveTo>
                    <a:pt x="55574" y="1"/>
                  </a:moveTo>
                  <a:cubicBezTo>
                    <a:pt x="55459" y="1"/>
                    <a:pt x="55350" y="72"/>
                    <a:pt x="55308" y="185"/>
                  </a:cubicBezTo>
                  <a:cubicBezTo>
                    <a:pt x="55255" y="328"/>
                    <a:pt x="55325" y="488"/>
                    <a:pt x="55467" y="546"/>
                  </a:cubicBezTo>
                  <a:cubicBezTo>
                    <a:pt x="55507" y="561"/>
                    <a:pt x="59578" y="2090"/>
                    <a:pt x="60350" y="4154"/>
                  </a:cubicBezTo>
                  <a:cubicBezTo>
                    <a:pt x="61098" y="6153"/>
                    <a:pt x="59107" y="7944"/>
                    <a:pt x="59088" y="7959"/>
                  </a:cubicBezTo>
                  <a:cubicBezTo>
                    <a:pt x="51463" y="14509"/>
                    <a:pt x="39781" y="24356"/>
                    <a:pt x="38859" y="24638"/>
                  </a:cubicBezTo>
                  <a:cubicBezTo>
                    <a:pt x="37700" y="24918"/>
                    <a:pt x="15337" y="27359"/>
                    <a:pt x="15061" y="27395"/>
                  </a:cubicBezTo>
                  <a:lnTo>
                    <a:pt x="10354" y="28819"/>
                  </a:lnTo>
                  <a:lnTo>
                    <a:pt x="5337" y="28184"/>
                  </a:lnTo>
                  <a:lnTo>
                    <a:pt x="2393" y="28157"/>
                  </a:lnTo>
                  <a:cubicBezTo>
                    <a:pt x="1593" y="28151"/>
                    <a:pt x="886" y="27630"/>
                    <a:pt x="646" y="26865"/>
                  </a:cubicBezTo>
                  <a:lnTo>
                    <a:pt x="3701" y="26338"/>
                  </a:lnTo>
                  <a:cubicBezTo>
                    <a:pt x="4961" y="26251"/>
                    <a:pt x="6825" y="25806"/>
                    <a:pt x="6913" y="25785"/>
                  </a:cubicBezTo>
                  <a:cubicBezTo>
                    <a:pt x="7062" y="25750"/>
                    <a:pt x="7157" y="25603"/>
                    <a:pt x="7126" y="25453"/>
                  </a:cubicBezTo>
                  <a:cubicBezTo>
                    <a:pt x="7098" y="25318"/>
                    <a:pt x="6981" y="25226"/>
                    <a:pt x="6849" y="25226"/>
                  </a:cubicBezTo>
                  <a:cubicBezTo>
                    <a:pt x="6833" y="25226"/>
                    <a:pt x="6816" y="25228"/>
                    <a:pt x="6799" y="25231"/>
                  </a:cubicBezTo>
                  <a:lnTo>
                    <a:pt x="3633" y="25777"/>
                  </a:lnTo>
                  <a:cubicBezTo>
                    <a:pt x="3508" y="25786"/>
                    <a:pt x="3389" y="25788"/>
                    <a:pt x="3282" y="25788"/>
                  </a:cubicBezTo>
                  <a:cubicBezTo>
                    <a:pt x="2993" y="25786"/>
                    <a:pt x="2921" y="25678"/>
                    <a:pt x="2897" y="25643"/>
                  </a:cubicBezTo>
                  <a:cubicBezTo>
                    <a:pt x="2761" y="25437"/>
                    <a:pt x="2847" y="25031"/>
                    <a:pt x="2920" y="24803"/>
                  </a:cubicBezTo>
                  <a:cubicBezTo>
                    <a:pt x="3674" y="24533"/>
                    <a:pt x="7628" y="23140"/>
                    <a:pt x="8932" y="23140"/>
                  </a:cubicBezTo>
                  <a:lnTo>
                    <a:pt x="8948" y="23140"/>
                  </a:lnTo>
                  <a:cubicBezTo>
                    <a:pt x="10060" y="23149"/>
                    <a:pt x="11728" y="24811"/>
                    <a:pt x="12278" y="25449"/>
                  </a:cubicBezTo>
                  <a:cubicBezTo>
                    <a:pt x="12332" y="25513"/>
                    <a:pt x="12412" y="25548"/>
                    <a:pt x="12493" y="25548"/>
                  </a:cubicBezTo>
                  <a:cubicBezTo>
                    <a:pt x="12518" y="25548"/>
                    <a:pt x="12543" y="25545"/>
                    <a:pt x="12567" y="25538"/>
                  </a:cubicBezTo>
                  <a:lnTo>
                    <a:pt x="35640" y="19181"/>
                  </a:lnTo>
                  <a:cubicBezTo>
                    <a:pt x="35688" y="19168"/>
                    <a:pt x="35732" y="19142"/>
                    <a:pt x="35767" y="19106"/>
                  </a:cubicBezTo>
                  <a:lnTo>
                    <a:pt x="50907" y="3539"/>
                  </a:lnTo>
                  <a:cubicBezTo>
                    <a:pt x="51009" y="3426"/>
                    <a:pt x="51004" y="3253"/>
                    <a:pt x="50894" y="3147"/>
                  </a:cubicBezTo>
                  <a:cubicBezTo>
                    <a:pt x="50839" y="3094"/>
                    <a:pt x="50768" y="3067"/>
                    <a:pt x="50697" y="3067"/>
                  </a:cubicBezTo>
                  <a:cubicBezTo>
                    <a:pt x="50627" y="3067"/>
                    <a:pt x="50556" y="3093"/>
                    <a:pt x="50502" y="3144"/>
                  </a:cubicBezTo>
                  <a:lnTo>
                    <a:pt x="35415" y="18656"/>
                  </a:lnTo>
                  <a:lnTo>
                    <a:pt x="12585" y="24945"/>
                  </a:lnTo>
                  <a:cubicBezTo>
                    <a:pt x="12110" y="24421"/>
                    <a:pt x="10350" y="22586"/>
                    <a:pt x="8953" y="22573"/>
                  </a:cubicBezTo>
                  <a:lnTo>
                    <a:pt x="8934" y="22573"/>
                  </a:lnTo>
                  <a:cubicBezTo>
                    <a:pt x="7396" y="22573"/>
                    <a:pt x="2797" y="24244"/>
                    <a:pt x="2601" y="24316"/>
                  </a:cubicBezTo>
                  <a:cubicBezTo>
                    <a:pt x="2526" y="24342"/>
                    <a:pt x="2467" y="24399"/>
                    <a:pt x="2436" y="24473"/>
                  </a:cubicBezTo>
                  <a:cubicBezTo>
                    <a:pt x="2397" y="24569"/>
                    <a:pt x="2067" y="25414"/>
                    <a:pt x="2424" y="25955"/>
                  </a:cubicBezTo>
                  <a:cubicBezTo>
                    <a:pt x="2430" y="25963"/>
                    <a:pt x="2436" y="25972"/>
                    <a:pt x="2444" y="25982"/>
                  </a:cubicBezTo>
                  <a:lnTo>
                    <a:pt x="255" y="26359"/>
                  </a:lnTo>
                  <a:cubicBezTo>
                    <a:pt x="103" y="26385"/>
                    <a:pt x="1" y="26529"/>
                    <a:pt x="25" y="26682"/>
                  </a:cubicBezTo>
                  <a:cubicBezTo>
                    <a:pt x="205" y="27849"/>
                    <a:pt x="1206" y="28713"/>
                    <a:pt x="2388" y="28722"/>
                  </a:cubicBezTo>
                  <a:lnTo>
                    <a:pt x="5300" y="28747"/>
                  </a:lnTo>
                  <a:lnTo>
                    <a:pt x="10342" y="29386"/>
                  </a:lnTo>
                  <a:cubicBezTo>
                    <a:pt x="10354" y="29388"/>
                    <a:pt x="10366" y="29389"/>
                    <a:pt x="10378" y="29389"/>
                  </a:cubicBezTo>
                  <a:cubicBezTo>
                    <a:pt x="10405" y="29389"/>
                    <a:pt x="10432" y="29385"/>
                    <a:pt x="10460" y="29377"/>
                  </a:cubicBezTo>
                  <a:lnTo>
                    <a:pt x="15173" y="27947"/>
                  </a:lnTo>
                  <a:cubicBezTo>
                    <a:pt x="16096" y="27846"/>
                    <a:pt x="37798" y="25475"/>
                    <a:pt x="38992" y="25188"/>
                  </a:cubicBezTo>
                  <a:cubicBezTo>
                    <a:pt x="40213" y="24895"/>
                    <a:pt x="57492" y="10077"/>
                    <a:pt x="59460" y="8385"/>
                  </a:cubicBezTo>
                  <a:cubicBezTo>
                    <a:pt x="59554" y="8303"/>
                    <a:pt x="61765" y="6322"/>
                    <a:pt x="60880" y="3956"/>
                  </a:cubicBezTo>
                  <a:cubicBezTo>
                    <a:pt x="60017" y="1651"/>
                    <a:pt x="55841" y="82"/>
                    <a:pt x="55663" y="15"/>
                  </a:cubicBezTo>
                  <a:cubicBezTo>
                    <a:pt x="55634" y="6"/>
                    <a:pt x="55604" y="1"/>
                    <a:pt x="55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8"/>
            <p:cNvSpPr/>
            <p:nvPr/>
          </p:nvSpPr>
          <p:spPr>
            <a:xfrm>
              <a:off x="4416950" y="2923850"/>
              <a:ext cx="632475" cy="586425"/>
            </a:xfrm>
            <a:custGeom>
              <a:avLst/>
              <a:gdLst/>
              <a:ahLst/>
              <a:cxnLst/>
              <a:rect l="l" t="t" r="r" b="b"/>
              <a:pathLst>
                <a:path w="25299" h="23457" extrusionOk="0">
                  <a:moveTo>
                    <a:pt x="19818" y="1"/>
                  </a:moveTo>
                  <a:lnTo>
                    <a:pt x="11540" y="5699"/>
                  </a:lnTo>
                  <a:lnTo>
                    <a:pt x="0" y="17277"/>
                  </a:lnTo>
                  <a:lnTo>
                    <a:pt x="8588" y="23456"/>
                  </a:lnTo>
                  <a:lnTo>
                    <a:pt x="23478" y="9434"/>
                  </a:lnTo>
                  <a:cubicBezTo>
                    <a:pt x="24969" y="8030"/>
                    <a:pt x="25298" y="5774"/>
                    <a:pt x="24239" y="4021"/>
                  </a:cubicBezTo>
                  <a:cubicBezTo>
                    <a:pt x="24222" y="3994"/>
                    <a:pt x="24206" y="3967"/>
                    <a:pt x="24189" y="3940"/>
                  </a:cubicBezTo>
                  <a:cubicBezTo>
                    <a:pt x="22519" y="1213"/>
                    <a:pt x="19818" y="1"/>
                    <a:pt x="19818"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8"/>
            <p:cNvSpPr/>
            <p:nvPr/>
          </p:nvSpPr>
          <p:spPr>
            <a:xfrm>
              <a:off x="4409750" y="2916800"/>
              <a:ext cx="647150" cy="600550"/>
            </a:xfrm>
            <a:custGeom>
              <a:avLst/>
              <a:gdLst/>
              <a:ahLst/>
              <a:cxnLst/>
              <a:rect l="l" t="t" r="r" b="b"/>
              <a:pathLst>
                <a:path w="25886" h="24022" extrusionOk="0">
                  <a:moveTo>
                    <a:pt x="20108" y="0"/>
                  </a:moveTo>
                  <a:cubicBezTo>
                    <a:pt x="20000" y="0"/>
                    <a:pt x="19897" y="62"/>
                    <a:pt x="19850" y="166"/>
                  </a:cubicBezTo>
                  <a:cubicBezTo>
                    <a:pt x="19786" y="309"/>
                    <a:pt x="19849" y="477"/>
                    <a:pt x="19992" y="541"/>
                  </a:cubicBezTo>
                  <a:cubicBezTo>
                    <a:pt x="20018" y="553"/>
                    <a:pt x="22636" y="1753"/>
                    <a:pt x="24255" y="4399"/>
                  </a:cubicBezTo>
                  <a:lnTo>
                    <a:pt x="24285" y="4449"/>
                  </a:lnTo>
                  <a:cubicBezTo>
                    <a:pt x="25265" y="6070"/>
                    <a:pt x="24965" y="8198"/>
                    <a:pt x="23572" y="9510"/>
                  </a:cubicBezTo>
                  <a:lnTo>
                    <a:pt x="8851" y="23373"/>
                  </a:lnTo>
                  <a:lnTo>
                    <a:pt x="723" y="17523"/>
                  </a:lnTo>
                  <a:lnTo>
                    <a:pt x="12030" y="6180"/>
                  </a:lnTo>
                  <a:cubicBezTo>
                    <a:pt x="12140" y="6069"/>
                    <a:pt x="12139" y="5891"/>
                    <a:pt x="12028" y="5780"/>
                  </a:cubicBezTo>
                  <a:cubicBezTo>
                    <a:pt x="11973" y="5726"/>
                    <a:pt x="11902" y="5698"/>
                    <a:pt x="11830" y="5698"/>
                  </a:cubicBezTo>
                  <a:cubicBezTo>
                    <a:pt x="11757" y="5698"/>
                    <a:pt x="11684" y="5726"/>
                    <a:pt x="11629" y="5782"/>
                  </a:cubicBezTo>
                  <a:lnTo>
                    <a:pt x="90" y="17359"/>
                  </a:lnTo>
                  <a:cubicBezTo>
                    <a:pt x="30" y="17417"/>
                    <a:pt x="0" y="17499"/>
                    <a:pt x="8" y="17581"/>
                  </a:cubicBezTo>
                  <a:cubicBezTo>
                    <a:pt x="15" y="17664"/>
                    <a:pt x="57" y="17739"/>
                    <a:pt x="124" y="17788"/>
                  </a:cubicBezTo>
                  <a:lnTo>
                    <a:pt x="8711" y="23968"/>
                  </a:lnTo>
                  <a:cubicBezTo>
                    <a:pt x="8758" y="24003"/>
                    <a:pt x="8816" y="24021"/>
                    <a:pt x="8876" y="24021"/>
                  </a:cubicBezTo>
                  <a:cubicBezTo>
                    <a:pt x="8948" y="24021"/>
                    <a:pt x="9017" y="23994"/>
                    <a:pt x="9069" y="23944"/>
                  </a:cubicBezTo>
                  <a:lnTo>
                    <a:pt x="23959" y="9922"/>
                  </a:lnTo>
                  <a:cubicBezTo>
                    <a:pt x="25545" y="8429"/>
                    <a:pt x="25885" y="6004"/>
                    <a:pt x="24771" y="4158"/>
                  </a:cubicBezTo>
                  <a:lnTo>
                    <a:pt x="24720" y="4074"/>
                  </a:lnTo>
                  <a:cubicBezTo>
                    <a:pt x="23022" y="1303"/>
                    <a:pt x="20337" y="75"/>
                    <a:pt x="20224" y="25"/>
                  </a:cubicBezTo>
                  <a:cubicBezTo>
                    <a:pt x="20186" y="8"/>
                    <a:pt x="20146" y="0"/>
                    <a:pt x="201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8"/>
            <p:cNvSpPr/>
            <p:nvPr/>
          </p:nvSpPr>
          <p:spPr>
            <a:xfrm>
              <a:off x="4416950" y="3305775"/>
              <a:ext cx="265150" cy="204500"/>
            </a:xfrm>
            <a:custGeom>
              <a:avLst/>
              <a:gdLst/>
              <a:ahLst/>
              <a:cxnLst/>
              <a:rect l="l" t="t" r="r" b="b"/>
              <a:pathLst>
                <a:path w="10606" h="8180" extrusionOk="0">
                  <a:moveTo>
                    <a:pt x="1992" y="1"/>
                  </a:moveTo>
                  <a:lnTo>
                    <a:pt x="0" y="1998"/>
                  </a:lnTo>
                  <a:lnTo>
                    <a:pt x="8588" y="8179"/>
                  </a:lnTo>
                  <a:lnTo>
                    <a:pt x="10605" y="6279"/>
                  </a:lnTo>
                  <a:lnTo>
                    <a:pt x="19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8"/>
            <p:cNvSpPr/>
            <p:nvPr/>
          </p:nvSpPr>
          <p:spPr>
            <a:xfrm>
              <a:off x="4409750" y="3298750"/>
              <a:ext cx="280425" cy="218600"/>
            </a:xfrm>
            <a:custGeom>
              <a:avLst/>
              <a:gdLst/>
              <a:ahLst/>
              <a:cxnLst/>
              <a:rect l="l" t="t" r="r" b="b"/>
              <a:pathLst>
                <a:path w="11217" h="8744" extrusionOk="0">
                  <a:moveTo>
                    <a:pt x="2309" y="653"/>
                  </a:moveTo>
                  <a:lnTo>
                    <a:pt x="10452" y="6588"/>
                  </a:lnTo>
                  <a:lnTo>
                    <a:pt x="8851" y="8095"/>
                  </a:lnTo>
                  <a:lnTo>
                    <a:pt x="724" y="2245"/>
                  </a:lnTo>
                  <a:lnTo>
                    <a:pt x="2309" y="653"/>
                  </a:lnTo>
                  <a:close/>
                  <a:moveTo>
                    <a:pt x="2281" y="0"/>
                  </a:moveTo>
                  <a:cubicBezTo>
                    <a:pt x="2208" y="0"/>
                    <a:pt x="2135" y="29"/>
                    <a:pt x="2080" y="84"/>
                  </a:cubicBezTo>
                  <a:lnTo>
                    <a:pt x="90" y="2081"/>
                  </a:lnTo>
                  <a:cubicBezTo>
                    <a:pt x="30" y="2139"/>
                    <a:pt x="0" y="2221"/>
                    <a:pt x="8" y="2303"/>
                  </a:cubicBezTo>
                  <a:cubicBezTo>
                    <a:pt x="15" y="2386"/>
                    <a:pt x="57" y="2461"/>
                    <a:pt x="124" y="2510"/>
                  </a:cubicBezTo>
                  <a:lnTo>
                    <a:pt x="8711" y="8690"/>
                  </a:lnTo>
                  <a:cubicBezTo>
                    <a:pt x="8758" y="8725"/>
                    <a:pt x="8816" y="8743"/>
                    <a:pt x="8876" y="8743"/>
                  </a:cubicBezTo>
                  <a:cubicBezTo>
                    <a:pt x="8948" y="8743"/>
                    <a:pt x="9017" y="8716"/>
                    <a:pt x="9069" y="8667"/>
                  </a:cubicBezTo>
                  <a:lnTo>
                    <a:pt x="11088" y="6767"/>
                  </a:lnTo>
                  <a:cubicBezTo>
                    <a:pt x="11217" y="6645"/>
                    <a:pt x="11204" y="6437"/>
                    <a:pt x="11060" y="6332"/>
                  </a:cubicBezTo>
                  <a:lnTo>
                    <a:pt x="2447" y="55"/>
                  </a:lnTo>
                  <a:cubicBezTo>
                    <a:pt x="2397" y="18"/>
                    <a:pt x="2339" y="0"/>
                    <a:pt x="2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8"/>
            <p:cNvSpPr/>
            <p:nvPr/>
          </p:nvSpPr>
          <p:spPr>
            <a:xfrm>
              <a:off x="3250625" y="3574150"/>
              <a:ext cx="107125" cy="70225"/>
            </a:xfrm>
            <a:custGeom>
              <a:avLst/>
              <a:gdLst/>
              <a:ahLst/>
              <a:cxnLst/>
              <a:rect l="l" t="t" r="r" b="b"/>
              <a:pathLst>
                <a:path w="4285" h="2809" extrusionOk="0">
                  <a:moveTo>
                    <a:pt x="1009" y="1"/>
                  </a:moveTo>
                  <a:lnTo>
                    <a:pt x="1" y="219"/>
                  </a:lnTo>
                  <a:lnTo>
                    <a:pt x="2179" y="2573"/>
                  </a:lnTo>
                  <a:lnTo>
                    <a:pt x="4284" y="2808"/>
                  </a:lnTo>
                  <a:lnTo>
                    <a:pt x="10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8"/>
            <p:cNvSpPr/>
            <p:nvPr/>
          </p:nvSpPr>
          <p:spPr>
            <a:xfrm>
              <a:off x="3241750" y="3567075"/>
              <a:ext cx="125550" cy="84350"/>
            </a:xfrm>
            <a:custGeom>
              <a:avLst/>
              <a:gdLst/>
              <a:ahLst/>
              <a:cxnLst/>
              <a:rect l="l" t="t" r="r" b="b"/>
              <a:pathLst>
                <a:path w="5022" h="3374" extrusionOk="0">
                  <a:moveTo>
                    <a:pt x="1286" y="589"/>
                  </a:moveTo>
                  <a:lnTo>
                    <a:pt x="3759" y="2709"/>
                  </a:lnTo>
                  <a:lnTo>
                    <a:pt x="2670" y="2587"/>
                  </a:lnTo>
                  <a:lnTo>
                    <a:pt x="900" y="674"/>
                  </a:lnTo>
                  <a:lnTo>
                    <a:pt x="1286" y="589"/>
                  </a:lnTo>
                  <a:close/>
                  <a:moveTo>
                    <a:pt x="1365" y="1"/>
                  </a:moveTo>
                  <a:cubicBezTo>
                    <a:pt x="1345" y="1"/>
                    <a:pt x="1324" y="3"/>
                    <a:pt x="1304" y="8"/>
                  </a:cubicBezTo>
                  <a:lnTo>
                    <a:pt x="296" y="226"/>
                  </a:lnTo>
                  <a:cubicBezTo>
                    <a:pt x="83" y="272"/>
                    <a:pt x="0" y="534"/>
                    <a:pt x="148" y="695"/>
                  </a:cubicBezTo>
                  <a:lnTo>
                    <a:pt x="2325" y="3049"/>
                  </a:lnTo>
                  <a:cubicBezTo>
                    <a:pt x="2372" y="3099"/>
                    <a:pt x="2434" y="3130"/>
                    <a:pt x="2502" y="3138"/>
                  </a:cubicBezTo>
                  <a:lnTo>
                    <a:pt x="4608" y="3372"/>
                  </a:lnTo>
                  <a:cubicBezTo>
                    <a:pt x="4619" y="3373"/>
                    <a:pt x="4628" y="3374"/>
                    <a:pt x="4639" y="3374"/>
                  </a:cubicBezTo>
                  <a:cubicBezTo>
                    <a:pt x="4901" y="3374"/>
                    <a:pt x="5022" y="3047"/>
                    <a:pt x="4823" y="2876"/>
                  </a:cubicBezTo>
                  <a:lnTo>
                    <a:pt x="1548" y="69"/>
                  </a:lnTo>
                  <a:cubicBezTo>
                    <a:pt x="1497" y="25"/>
                    <a:pt x="1432" y="1"/>
                    <a:pt x="13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8"/>
            <p:cNvSpPr/>
            <p:nvPr/>
          </p:nvSpPr>
          <p:spPr>
            <a:xfrm>
              <a:off x="3353000" y="3574150"/>
              <a:ext cx="107075" cy="70225"/>
            </a:xfrm>
            <a:custGeom>
              <a:avLst/>
              <a:gdLst/>
              <a:ahLst/>
              <a:cxnLst/>
              <a:rect l="l" t="t" r="r" b="b"/>
              <a:pathLst>
                <a:path w="4283" h="2809" extrusionOk="0">
                  <a:moveTo>
                    <a:pt x="1008" y="1"/>
                  </a:moveTo>
                  <a:lnTo>
                    <a:pt x="0" y="219"/>
                  </a:lnTo>
                  <a:lnTo>
                    <a:pt x="2177" y="2573"/>
                  </a:lnTo>
                  <a:lnTo>
                    <a:pt x="4282" y="2808"/>
                  </a:lnTo>
                  <a:lnTo>
                    <a:pt x="10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8"/>
            <p:cNvSpPr/>
            <p:nvPr/>
          </p:nvSpPr>
          <p:spPr>
            <a:xfrm>
              <a:off x="3344075" y="3567075"/>
              <a:ext cx="125575" cy="84350"/>
            </a:xfrm>
            <a:custGeom>
              <a:avLst/>
              <a:gdLst/>
              <a:ahLst/>
              <a:cxnLst/>
              <a:rect l="l" t="t" r="r" b="b"/>
              <a:pathLst>
                <a:path w="5023" h="3374" extrusionOk="0">
                  <a:moveTo>
                    <a:pt x="1287" y="589"/>
                  </a:moveTo>
                  <a:lnTo>
                    <a:pt x="3759" y="2709"/>
                  </a:lnTo>
                  <a:lnTo>
                    <a:pt x="2671" y="2587"/>
                  </a:lnTo>
                  <a:lnTo>
                    <a:pt x="900" y="674"/>
                  </a:lnTo>
                  <a:lnTo>
                    <a:pt x="1287" y="589"/>
                  </a:lnTo>
                  <a:close/>
                  <a:moveTo>
                    <a:pt x="1366" y="1"/>
                  </a:moveTo>
                  <a:cubicBezTo>
                    <a:pt x="1346" y="1"/>
                    <a:pt x="1325" y="3"/>
                    <a:pt x="1305" y="8"/>
                  </a:cubicBezTo>
                  <a:lnTo>
                    <a:pt x="297" y="226"/>
                  </a:lnTo>
                  <a:cubicBezTo>
                    <a:pt x="83" y="272"/>
                    <a:pt x="1" y="534"/>
                    <a:pt x="149" y="695"/>
                  </a:cubicBezTo>
                  <a:lnTo>
                    <a:pt x="2326" y="3049"/>
                  </a:lnTo>
                  <a:cubicBezTo>
                    <a:pt x="2372" y="3099"/>
                    <a:pt x="2435" y="3130"/>
                    <a:pt x="2503" y="3138"/>
                  </a:cubicBezTo>
                  <a:lnTo>
                    <a:pt x="4609" y="3372"/>
                  </a:lnTo>
                  <a:cubicBezTo>
                    <a:pt x="4619" y="3373"/>
                    <a:pt x="4630" y="3374"/>
                    <a:pt x="4639" y="3374"/>
                  </a:cubicBezTo>
                  <a:cubicBezTo>
                    <a:pt x="4902" y="3374"/>
                    <a:pt x="5023" y="3047"/>
                    <a:pt x="4824" y="2876"/>
                  </a:cubicBezTo>
                  <a:lnTo>
                    <a:pt x="1549" y="69"/>
                  </a:lnTo>
                  <a:cubicBezTo>
                    <a:pt x="1498" y="25"/>
                    <a:pt x="1433" y="1"/>
                    <a:pt x="1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8"/>
            <p:cNvSpPr/>
            <p:nvPr/>
          </p:nvSpPr>
          <p:spPr>
            <a:xfrm>
              <a:off x="3296300" y="3565375"/>
              <a:ext cx="114075" cy="84825"/>
            </a:xfrm>
            <a:custGeom>
              <a:avLst/>
              <a:gdLst/>
              <a:ahLst/>
              <a:cxnLst/>
              <a:rect l="l" t="t" r="r" b="b"/>
              <a:pathLst>
                <a:path w="4563" h="3393" extrusionOk="0">
                  <a:moveTo>
                    <a:pt x="1" y="1"/>
                  </a:moveTo>
                  <a:lnTo>
                    <a:pt x="2457" y="3159"/>
                  </a:lnTo>
                  <a:lnTo>
                    <a:pt x="3276" y="3393"/>
                  </a:lnTo>
                  <a:lnTo>
                    <a:pt x="4562" y="3159"/>
                  </a:lnTo>
                  <a:lnTo>
                    <a:pt x="15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8"/>
            <p:cNvSpPr/>
            <p:nvPr/>
          </p:nvSpPr>
          <p:spPr>
            <a:xfrm>
              <a:off x="3287125" y="3558325"/>
              <a:ext cx="132250" cy="98950"/>
            </a:xfrm>
            <a:custGeom>
              <a:avLst/>
              <a:gdLst/>
              <a:ahLst/>
              <a:cxnLst/>
              <a:rect l="l" t="t" r="r" b="b"/>
              <a:pathLst>
                <a:path w="5290" h="3958" extrusionOk="0">
                  <a:moveTo>
                    <a:pt x="1768" y="566"/>
                  </a:moveTo>
                  <a:lnTo>
                    <a:pt x="4360" y="3258"/>
                  </a:lnTo>
                  <a:lnTo>
                    <a:pt x="3658" y="3385"/>
                  </a:lnTo>
                  <a:lnTo>
                    <a:pt x="2990" y="3194"/>
                  </a:lnTo>
                  <a:lnTo>
                    <a:pt x="946" y="566"/>
                  </a:lnTo>
                  <a:close/>
                  <a:moveTo>
                    <a:pt x="368" y="0"/>
                  </a:moveTo>
                  <a:cubicBezTo>
                    <a:pt x="132" y="0"/>
                    <a:pt x="0" y="271"/>
                    <a:pt x="144" y="457"/>
                  </a:cubicBezTo>
                  <a:lnTo>
                    <a:pt x="2601" y="3614"/>
                  </a:lnTo>
                  <a:cubicBezTo>
                    <a:pt x="2637" y="3662"/>
                    <a:pt x="2688" y="3697"/>
                    <a:pt x="2746" y="3713"/>
                  </a:cubicBezTo>
                  <a:lnTo>
                    <a:pt x="3565" y="3947"/>
                  </a:lnTo>
                  <a:cubicBezTo>
                    <a:pt x="3590" y="3953"/>
                    <a:pt x="3616" y="3957"/>
                    <a:pt x="3643" y="3957"/>
                  </a:cubicBezTo>
                  <a:cubicBezTo>
                    <a:pt x="3660" y="3957"/>
                    <a:pt x="3676" y="3955"/>
                    <a:pt x="3694" y="3953"/>
                  </a:cubicBezTo>
                  <a:lnTo>
                    <a:pt x="4979" y="3719"/>
                  </a:lnTo>
                  <a:cubicBezTo>
                    <a:pt x="5202" y="3678"/>
                    <a:pt x="5289" y="3407"/>
                    <a:pt x="5133" y="3244"/>
                  </a:cubicBezTo>
                  <a:lnTo>
                    <a:pt x="2093" y="86"/>
                  </a:lnTo>
                  <a:cubicBezTo>
                    <a:pt x="2038" y="32"/>
                    <a:pt x="1966" y="0"/>
                    <a:pt x="1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8"/>
            <p:cNvSpPr/>
            <p:nvPr/>
          </p:nvSpPr>
          <p:spPr>
            <a:xfrm>
              <a:off x="3229050" y="3579625"/>
              <a:ext cx="76050" cy="58875"/>
            </a:xfrm>
            <a:custGeom>
              <a:avLst/>
              <a:gdLst/>
              <a:ahLst/>
              <a:cxnLst/>
              <a:rect l="l" t="t" r="r" b="b"/>
              <a:pathLst>
                <a:path w="3042" h="2355" extrusionOk="0">
                  <a:moveTo>
                    <a:pt x="864" y="0"/>
                  </a:moveTo>
                  <a:lnTo>
                    <a:pt x="1" y="249"/>
                  </a:lnTo>
                  <a:lnTo>
                    <a:pt x="1053" y="2238"/>
                  </a:lnTo>
                  <a:lnTo>
                    <a:pt x="3042" y="2354"/>
                  </a:lnTo>
                  <a:lnTo>
                    <a:pt x="8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8"/>
            <p:cNvSpPr/>
            <p:nvPr/>
          </p:nvSpPr>
          <p:spPr>
            <a:xfrm>
              <a:off x="3220700" y="3572575"/>
              <a:ext cx="93800" cy="73050"/>
            </a:xfrm>
            <a:custGeom>
              <a:avLst/>
              <a:gdLst/>
              <a:ahLst/>
              <a:cxnLst/>
              <a:rect l="l" t="t" r="r" b="b"/>
              <a:pathLst>
                <a:path w="3752" h="2922" extrusionOk="0">
                  <a:moveTo>
                    <a:pt x="1109" y="602"/>
                  </a:moveTo>
                  <a:lnTo>
                    <a:pt x="2691" y="2314"/>
                  </a:lnTo>
                  <a:lnTo>
                    <a:pt x="1563" y="2247"/>
                  </a:lnTo>
                  <a:lnTo>
                    <a:pt x="748" y="706"/>
                  </a:lnTo>
                  <a:lnTo>
                    <a:pt x="1109" y="602"/>
                  </a:lnTo>
                  <a:close/>
                  <a:moveTo>
                    <a:pt x="1198" y="1"/>
                  </a:moveTo>
                  <a:cubicBezTo>
                    <a:pt x="1172" y="1"/>
                    <a:pt x="1146" y="4"/>
                    <a:pt x="1120" y="12"/>
                  </a:cubicBezTo>
                  <a:lnTo>
                    <a:pt x="255" y="261"/>
                  </a:lnTo>
                  <a:cubicBezTo>
                    <a:pt x="84" y="311"/>
                    <a:pt x="0" y="506"/>
                    <a:pt x="85" y="665"/>
                  </a:cubicBezTo>
                  <a:lnTo>
                    <a:pt x="1137" y="2653"/>
                  </a:lnTo>
                  <a:cubicBezTo>
                    <a:pt x="1184" y="2740"/>
                    <a:pt x="1272" y="2797"/>
                    <a:pt x="1371" y="2803"/>
                  </a:cubicBezTo>
                  <a:lnTo>
                    <a:pt x="3358" y="2919"/>
                  </a:lnTo>
                  <a:lnTo>
                    <a:pt x="3376" y="2919"/>
                  </a:lnTo>
                  <a:lnTo>
                    <a:pt x="3376" y="2921"/>
                  </a:lnTo>
                  <a:cubicBezTo>
                    <a:pt x="3623" y="2921"/>
                    <a:pt x="3752" y="2627"/>
                    <a:pt x="3583" y="2445"/>
                  </a:cubicBezTo>
                  <a:lnTo>
                    <a:pt x="1405" y="91"/>
                  </a:lnTo>
                  <a:cubicBezTo>
                    <a:pt x="1351" y="32"/>
                    <a:pt x="1276" y="1"/>
                    <a:pt x="1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 name="Table 3">
            <a:extLst>
              <a:ext uri="{FF2B5EF4-FFF2-40B4-BE49-F238E27FC236}">
                <a16:creationId xmlns:a16="http://schemas.microsoft.com/office/drawing/2014/main" id="{590E417C-2D0D-8778-B1EA-03C0F547080E}"/>
              </a:ext>
            </a:extLst>
          </p:cNvPr>
          <p:cNvGraphicFramePr>
            <a:graphicFrameLocks noGrp="1"/>
          </p:cNvGraphicFramePr>
          <p:nvPr>
            <p:extLst>
              <p:ext uri="{D42A27DB-BD31-4B8C-83A1-F6EECF244321}">
                <p14:modId xmlns:p14="http://schemas.microsoft.com/office/powerpoint/2010/main" val="4253186235"/>
              </p:ext>
            </p:extLst>
          </p:nvPr>
        </p:nvGraphicFramePr>
        <p:xfrm>
          <a:off x="3908428" y="1795237"/>
          <a:ext cx="4893722" cy="2162449"/>
        </p:xfrm>
        <a:graphic>
          <a:graphicData uri="http://schemas.openxmlformats.org/drawingml/2006/table">
            <a:tbl>
              <a:tblPr firstRow="1" firstCol="1" bandRow="1">
                <a:tableStyleId>{5D57B8B9-D0AB-4021-A4B4-B567E4A6B8D1}</a:tableStyleId>
              </a:tblPr>
              <a:tblGrid>
                <a:gridCol w="1630894">
                  <a:extLst>
                    <a:ext uri="{9D8B030D-6E8A-4147-A177-3AD203B41FA5}">
                      <a16:colId xmlns:a16="http://schemas.microsoft.com/office/drawing/2014/main" val="3279754975"/>
                    </a:ext>
                  </a:extLst>
                </a:gridCol>
                <a:gridCol w="1631414">
                  <a:extLst>
                    <a:ext uri="{9D8B030D-6E8A-4147-A177-3AD203B41FA5}">
                      <a16:colId xmlns:a16="http://schemas.microsoft.com/office/drawing/2014/main" val="3781182890"/>
                    </a:ext>
                  </a:extLst>
                </a:gridCol>
                <a:gridCol w="1631414">
                  <a:extLst>
                    <a:ext uri="{9D8B030D-6E8A-4147-A177-3AD203B41FA5}">
                      <a16:colId xmlns:a16="http://schemas.microsoft.com/office/drawing/2014/main" val="3913365366"/>
                    </a:ext>
                  </a:extLst>
                </a:gridCol>
              </a:tblGrid>
              <a:tr h="223555">
                <a:tc>
                  <a:txBody>
                    <a:bodyPr/>
                    <a:lstStyle/>
                    <a:p>
                      <a:r>
                        <a:rPr lang="en-US" sz="1200">
                          <a:effectLst/>
                        </a:rPr>
                        <a:t>Goal </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US" sz="1200" dirty="0">
                          <a:effectLst/>
                        </a:rPr>
                        <a:t>Command </a:t>
                      </a:r>
                      <a:endParaRPr lang="en-SA" sz="1200" dirty="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US" sz="1200">
                          <a:effectLst/>
                        </a:rPr>
                        <a:t>Example</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2031957340"/>
                  </a:ext>
                </a:extLst>
              </a:tr>
              <a:tr h="403860">
                <a:tc>
                  <a:txBody>
                    <a:bodyPr/>
                    <a:lstStyle/>
                    <a:p>
                      <a:r>
                        <a:rPr lang="en-SA" sz="1200">
                          <a:effectLst/>
                        </a:rPr>
                        <a:t>Scan a Single Target</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a:effectLst/>
                        </a:rPr>
                        <a:t>nmap [target]</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a:effectLst/>
                        </a:rPr>
                        <a:t>nmap 10.0.2.15</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4189101040"/>
                  </a:ext>
                </a:extLst>
              </a:tr>
              <a:tr h="403860">
                <a:tc>
                  <a:txBody>
                    <a:bodyPr/>
                    <a:lstStyle/>
                    <a:p>
                      <a:r>
                        <a:rPr lang="en-US" sz="1200">
                          <a:effectLst/>
                        </a:rPr>
                        <a:t>OS</a:t>
                      </a:r>
                      <a:r>
                        <a:rPr lang="en-SA" sz="1200">
                          <a:effectLst/>
                        </a:rPr>
                        <a:t> Detection</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a:effectLst/>
                        </a:rPr>
                        <a:t>nmap -O [target]</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a:effectLst/>
                        </a:rPr>
                        <a:t>nmap -O 10.0.2.15</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3310772535"/>
                  </a:ext>
                </a:extLst>
              </a:tr>
              <a:tr h="377058">
                <a:tc>
                  <a:txBody>
                    <a:bodyPr/>
                    <a:lstStyle/>
                    <a:p>
                      <a:r>
                        <a:rPr lang="en-SA" sz="1200">
                          <a:effectLst/>
                        </a:rPr>
                        <a:t>Open Ports</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a:effectLst/>
                        </a:rPr>
                        <a:t>nmap –open [target]</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a:effectLst/>
                        </a:rPr>
                        <a:t>nmap –open 10.0.2.15</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2409564442"/>
                  </a:ext>
                </a:extLst>
              </a:tr>
              <a:tr h="377058">
                <a:tc>
                  <a:txBody>
                    <a:bodyPr/>
                    <a:lstStyle/>
                    <a:p>
                      <a:r>
                        <a:rPr lang="en-SA" sz="1200">
                          <a:effectLst/>
                        </a:rPr>
                        <a:t>Help</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a:effectLst/>
                        </a:rPr>
                        <a:t>nmap -h</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a:effectLst/>
                        </a:rPr>
                        <a:t>nmap -h</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804314446"/>
                  </a:ext>
                </a:extLst>
              </a:tr>
              <a:tr h="377058">
                <a:tc>
                  <a:txBody>
                    <a:bodyPr/>
                    <a:lstStyle/>
                    <a:p>
                      <a:r>
                        <a:rPr lang="en-SA" sz="1200">
                          <a:effectLst/>
                        </a:rPr>
                        <a:t>Nmap Version</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a:effectLst/>
                        </a:rPr>
                        <a:t>nmap -V</a:t>
                      </a:r>
                      <a:endParaRPr lang="en-SA" sz="120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r>
                        <a:rPr lang="en-SA" sz="1200" dirty="0">
                          <a:effectLst/>
                        </a:rPr>
                        <a:t>nmap -V</a:t>
                      </a:r>
                      <a:endParaRPr lang="en-SA" sz="1200" dirty="0">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60608982"/>
                  </a:ext>
                </a:extLst>
              </a:tr>
            </a:tbl>
          </a:graphicData>
        </a:graphic>
      </p:graphicFrame>
      <p:sp>
        <p:nvSpPr>
          <p:cNvPr id="5" name="Rectangle 1">
            <a:extLst>
              <a:ext uri="{FF2B5EF4-FFF2-40B4-BE49-F238E27FC236}">
                <a16:creationId xmlns:a16="http://schemas.microsoft.com/office/drawing/2014/main" id="{205FA936-4A29-26EE-DDB3-1F460C73779E}"/>
              </a:ext>
            </a:extLst>
          </p:cNvPr>
          <p:cNvSpPr>
            <a:spLocks noChangeArrowheads="1"/>
          </p:cNvSpPr>
          <p:nvPr/>
        </p:nvSpPr>
        <p:spPr bwMode="auto">
          <a:xfrm>
            <a:off x="3843593" y="1378392"/>
            <a:ext cx="2204121" cy="256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SA" sz="12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Common commands in Nmap :</a:t>
            </a:r>
            <a:endParaRPr kumimoji="0" lang="en-US" altLang="en-SA" sz="1200" b="0" i="0" u="none" strike="noStrike" cap="none" normalizeH="0" baseline="0" dirty="0">
              <a:ln>
                <a:noFill/>
              </a:ln>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66667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606" name="Google Shape;606;p34"/>
          <p:cNvSpPr txBox="1">
            <a:spLocks noGrp="1"/>
          </p:cNvSpPr>
          <p:nvPr>
            <p:ph type="subTitle" idx="1"/>
          </p:nvPr>
        </p:nvSpPr>
        <p:spPr>
          <a:xfrm>
            <a:off x="723925" y="553881"/>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 1:</a:t>
            </a:r>
            <a:endParaRPr lang="en-US" dirty="0">
              <a:solidFill>
                <a:schemeClr val="lt2"/>
              </a:solidFill>
            </a:endParaRPr>
          </a:p>
        </p:txBody>
      </p:sp>
      <p:sp>
        <p:nvSpPr>
          <p:cNvPr id="4" name="Google Shape;606;p34">
            <a:extLst>
              <a:ext uri="{FF2B5EF4-FFF2-40B4-BE49-F238E27FC236}">
                <a16:creationId xmlns:a16="http://schemas.microsoft.com/office/drawing/2014/main" id="{2F13ECA1-D59D-CA90-1F24-4DF76265C5AB}"/>
              </a:ext>
            </a:extLst>
          </p:cNvPr>
          <p:cNvSpPr txBox="1">
            <a:spLocks/>
          </p:cNvSpPr>
          <p:nvPr/>
        </p:nvSpPr>
        <p:spPr>
          <a:xfrm>
            <a:off x="5204485" y="553881"/>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sz="1600" dirty="0"/>
              <a:t>Step 2:</a:t>
            </a:r>
            <a:endParaRPr lang="en-US" sz="1600" dirty="0">
              <a:solidFill>
                <a:schemeClr val="lt2"/>
              </a:solidFill>
            </a:endParaRPr>
          </a:p>
        </p:txBody>
      </p:sp>
      <p:pic>
        <p:nvPicPr>
          <p:cNvPr id="2" name="Picture 1">
            <a:extLst>
              <a:ext uri="{FF2B5EF4-FFF2-40B4-BE49-F238E27FC236}">
                <a16:creationId xmlns:a16="http://schemas.microsoft.com/office/drawing/2014/main" id="{EC326FBE-989F-2C0C-6289-EA5D9D7589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8305" y="1577022"/>
            <a:ext cx="3474941" cy="2219998"/>
          </a:xfrm>
          <a:prstGeom prst="rect">
            <a:avLst/>
          </a:prstGeom>
        </p:spPr>
      </p:pic>
      <p:pic>
        <p:nvPicPr>
          <p:cNvPr id="3" name="Picture 2">
            <a:extLst>
              <a:ext uri="{FF2B5EF4-FFF2-40B4-BE49-F238E27FC236}">
                <a16:creationId xmlns:a16="http://schemas.microsoft.com/office/drawing/2014/main" id="{6FF88A61-024C-DC3E-9365-B42BD3F744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6207" y="1825009"/>
            <a:ext cx="3548008" cy="1741152"/>
          </a:xfrm>
          <a:prstGeom prst="rect">
            <a:avLst/>
          </a:prstGeom>
        </p:spPr>
      </p:pic>
    </p:spTree>
    <p:extLst>
      <p:ext uri="{BB962C8B-B14F-4D97-AF65-F5344CB8AC3E}">
        <p14:creationId xmlns:p14="http://schemas.microsoft.com/office/powerpoint/2010/main" val="25690130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606" name="Google Shape;606;p34"/>
          <p:cNvSpPr txBox="1">
            <a:spLocks noGrp="1"/>
          </p:cNvSpPr>
          <p:nvPr>
            <p:ph type="subTitle" idx="1"/>
          </p:nvPr>
        </p:nvSpPr>
        <p:spPr>
          <a:xfrm>
            <a:off x="723925" y="553881"/>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 3</a:t>
            </a:r>
            <a:endParaRPr lang="en-US" dirty="0">
              <a:solidFill>
                <a:schemeClr val="lt2"/>
              </a:solidFill>
            </a:endParaRPr>
          </a:p>
        </p:txBody>
      </p:sp>
      <p:sp>
        <p:nvSpPr>
          <p:cNvPr id="4" name="Google Shape;606;p34">
            <a:extLst>
              <a:ext uri="{FF2B5EF4-FFF2-40B4-BE49-F238E27FC236}">
                <a16:creationId xmlns:a16="http://schemas.microsoft.com/office/drawing/2014/main" id="{2F13ECA1-D59D-CA90-1F24-4DF76265C5AB}"/>
              </a:ext>
            </a:extLst>
          </p:cNvPr>
          <p:cNvSpPr txBox="1">
            <a:spLocks/>
          </p:cNvSpPr>
          <p:nvPr/>
        </p:nvSpPr>
        <p:spPr>
          <a:xfrm>
            <a:off x="5204485" y="553881"/>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sz="1600" dirty="0"/>
              <a:t>Step 4</a:t>
            </a:r>
            <a:endParaRPr lang="en-US" sz="1600" dirty="0">
              <a:solidFill>
                <a:schemeClr val="lt2"/>
              </a:solidFill>
            </a:endParaRPr>
          </a:p>
        </p:txBody>
      </p:sp>
      <p:pic>
        <p:nvPicPr>
          <p:cNvPr id="2" name="Picture 1">
            <a:extLst>
              <a:ext uri="{FF2B5EF4-FFF2-40B4-BE49-F238E27FC236}">
                <a16:creationId xmlns:a16="http://schemas.microsoft.com/office/drawing/2014/main" id="{DB4CB460-77DC-1AF9-EE29-7FE52D9D08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925" y="1625320"/>
            <a:ext cx="3345155" cy="2047520"/>
          </a:xfrm>
          <a:prstGeom prst="rect">
            <a:avLst/>
          </a:prstGeom>
        </p:spPr>
      </p:pic>
      <p:pic>
        <p:nvPicPr>
          <p:cNvPr id="3" name="Picture 2">
            <a:extLst>
              <a:ext uri="{FF2B5EF4-FFF2-40B4-BE49-F238E27FC236}">
                <a16:creationId xmlns:a16="http://schemas.microsoft.com/office/drawing/2014/main" id="{FD3309B8-4DBD-3B93-7E27-3359CB9D81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74922" y="1625321"/>
            <a:ext cx="3518845" cy="2047520"/>
          </a:xfrm>
          <a:prstGeom prst="rect">
            <a:avLst/>
          </a:prstGeom>
        </p:spPr>
      </p:pic>
    </p:spTree>
    <p:extLst>
      <p:ext uri="{BB962C8B-B14F-4D97-AF65-F5344CB8AC3E}">
        <p14:creationId xmlns:p14="http://schemas.microsoft.com/office/powerpoint/2010/main" val="3851719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NIKTO</a:t>
            </a:r>
            <a:endParaRPr dirty="0"/>
          </a:p>
        </p:txBody>
      </p:sp>
      <p:sp>
        <p:nvSpPr>
          <p:cNvPr id="520" name="Google Shape;520;p33"/>
          <p:cNvSpPr txBox="1">
            <a:spLocks noGrp="1"/>
          </p:cNvSpPr>
          <p:nvPr>
            <p:ph type="body" idx="1"/>
          </p:nvPr>
        </p:nvSpPr>
        <p:spPr>
          <a:xfrm>
            <a:off x="4172186" y="1629011"/>
            <a:ext cx="4411527" cy="1789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dirty="0" err="1"/>
              <a:t>Nikto</a:t>
            </a:r>
            <a:r>
              <a:rPr lang="en-US" sz="1400" dirty="0"/>
              <a:t> is a free and open source, the </a:t>
            </a:r>
            <a:r>
              <a:rPr lang="en-US" sz="1400" dirty="0" err="1"/>
              <a:t>nikto</a:t>
            </a:r>
            <a:r>
              <a:rPr lang="en-US" sz="1400" dirty="0"/>
              <a:t> tool is written in Perl and has a GNU license. Chris </a:t>
            </a:r>
            <a:r>
              <a:rPr lang="en-US" sz="1400" dirty="0" err="1"/>
              <a:t>Sullo</a:t>
            </a:r>
            <a:r>
              <a:rPr lang="en-US" sz="1400" dirty="0"/>
              <a:t> programmed it to scan web servers. Since this tool scans more than 6,700 files for potential security vulnerabilities, it is very effective at scanning websites. </a:t>
            </a:r>
            <a:r>
              <a:rPr lang="en-US" sz="1400" dirty="0" err="1"/>
              <a:t>Nikto</a:t>
            </a:r>
            <a:r>
              <a:rPr lang="en-US" sz="1400" dirty="0"/>
              <a:t> has only one drawback that website security measures are more likely to detect the tool because it is not obvious. The default installation is available on the Kali Linux penetration testing system, It can also be run directly from the terminal as shown below[8]</a:t>
            </a:r>
            <a:endParaRPr sz="1400" b="1" dirty="0"/>
          </a:p>
        </p:txBody>
      </p:sp>
      <p:sp>
        <p:nvSpPr>
          <p:cNvPr id="521" name="Google Shape;521;p33"/>
          <p:cNvSpPr/>
          <p:nvPr/>
        </p:nvSpPr>
        <p:spPr>
          <a:xfrm rot="2700026">
            <a:off x="1097164" y="1484835"/>
            <a:ext cx="3337773" cy="2901071"/>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2176475" y="2041538"/>
            <a:ext cx="1038380" cy="1058741"/>
          </a:xfrm>
          <a:custGeom>
            <a:avLst/>
            <a:gdLst/>
            <a:ahLst/>
            <a:cxnLst/>
            <a:rect l="l" t="t" r="r" b="b"/>
            <a:pathLst>
              <a:path w="205518" h="209548" extrusionOk="0">
                <a:moveTo>
                  <a:pt x="190882" y="14636"/>
                </a:moveTo>
                <a:lnTo>
                  <a:pt x="190882" y="87307"/>
                </a:lnTo>
                <a:cubicBezTo>
                  <a:pt x="190882" y="136730"/>
                  <a:pt x="161486" y="172689"/>
                  <a:pt x="103518" y="194170"/>
                </a:cubicBezTo>
                <a:cubicBezTo>
                  <a:pt x="103260" y="194259"/>
                  <a:pt x="103012" y="194350"/>
                  <a:pt x="102753" y="194439"/>
                </a:cubicBezTo>
                <a:cubicBezTo>
                  <a:pt x="102505" y="194350"/>
                  <a:pt x="102246" y="194259"/>
                  <a:pt x="101998" y="194159"/>
                </a:cubicBezTo>
                <a:cubicBezTo>
                  <a:pt x="44030" y="172689"/>
                  <a:pt x="14636" y="136741"/>
                  <a:pt x="14636" y="87307"/>
                </a:cubicBezTo>
                <a:lnTo>
                  <a:pt x="14636" y="14636"/>
                </a:lnTo>
                <a:lnTo>
                  <a:pt x="67391" y="14636"/>
                </a:lnTo>
                <a:lnTo>
                  <a:pt x="67391" y="75509"/>
                </a:lnTo>
                <a:lnTo>
                  <a:pt x="51574" y="75509"/>
                </a:lnTo>
                <a:cubicBezTo>
                  <a:pt x="49052" y="71118"/>
                  <a:pt x="44300" y="68157"/>
                  <a:pt x="38863" y="68157"/>
                </a:cubicBezTo>
                <a:cubicBezTo>
                  <a:pt x="30757" y="68157"/>
                  <a:pt x="24183" y="74721"/>
                  <a:pt x="24183" y="82826"/>
                </a:cubicBezTo>
                <a:cubicBezTo>
                  <a:pt x="24183" y="90933"/>
                  <a:pt x="30757" y="97497"/>
                  <a:pt x="38863" y="97497"/>
                </a:cubicBezTo>
                <a:cubicBezTo>
                  <a:pt x="44300" y="97497"/>
                  <a:pt x="49052" y="94536"/>
                  <a:pt x="51574" y="90145"/>
                </a:cubicBezTo>
                <a:lnTo>
                  <a:pt x="82027" y="90145"/>
                </a:lnTo>
                <a:lnTo>
                  <a:pt x="82027" y="14636"/>
                </a:lnTo>
                <a:lnTo>
                  <a:pt x="95435" y="14636"/>
                </a:lnTo>
                <a:lnTo>
                  <a:pt x="95435" y="136269"/>
                </a:lnTo>
                <a:cubicBezTo>
                  <a:pt x="91044" y="138802"/>
                  <a:pt x="88083" y="143554"/>
                  <a:pt x="88083" y="148979"/>
                </a:cubicBezTo>
                <a:cubicBezTo>
                  <a:pt x="88083" y="157086"/>
                  <a:pt x="94658" y="163660"/>
                  <a:pt x="102753" y="163660"/>
                </a:cubicBezTo>
                <a:cubicBezTo>
                  <a:pt x="110859" y="163660"/>
                  <a:pt x="117433" y="157086"/>
                  <a:pt x="117433" y="148979"/>
                </a:cubicBezTo>
                <a:cubicBezTo>
                  <a:pt x="117433" y="143554"/>
                  <a:pt x="114473" y="138802"/>
                  <a:pt x="110071" y="136269"/>
                </a:cubicBezTo>
                <a:lnTo>
                  <a:pt x="110071" y="14636"/>
                </a:lnTo>
                <a:lnTo>
                  <a:pt x="122950" y="14636"/>
                </a:lnTo>
                <a:lnTo>
                  <a:pt x="122950" y="115858"/>
                </a:lnTo>
                <a:lnTo>
                  <a:pt x="146896" y="115858"/>
                </a:lnTo>
                <a:cubicBezTo>
                  <a:pt x="149429" y="120259"/>
                  <a:pt x="154180" y="123220"/>
                  <a:pt x="159617" y="123220"/>
                </a:cubicBezTo>
                <a:cubicBezTo>
                  <a:pt x="167713" y="123220"/>
                  <a:pt x="174288" y="116645"/>
                  <a:pt x="174288" y="108540"/>
                </a:cubicBezTo>
                <a:cubicBezTo>
                  <a:pt x="174288" y="100434"/>
                  <a:pt x="167713" y="93871"/>
                  <a:pt x="159617" y="93871"/>
                </a:cubicBezTo>
                <a:cubicBezTo>
                  <a:pt x="154180" y="93871"/>
                  <a:pt x="149429" y="96832"/>
                  <a:pt x="146896" y="101223"/>
                </a:cubicBezTo>
                <a:lnTo>
                  <a:pt x="137586" y="101223"/>
                </a:lnTo>
                <a:lnTo>
                  <a:pt x="137586" y="14636"/>
                </a:lnTo>
                <a:close/>
                <a:moveTo>
                  <a:pt x="0" y="0"/>
                </a:moveTo>
                <a:lnTo>
                  <a:pt x="0" y="87307"/>
                </a:lnTo>
                <a:cubicBezTo>
                  <a:pt x="0" y="143497"/>
                  <a:pt x="32604" y="184071"/>
                  <a:pt x="96910" y="207882"/>
                </a:cubicBezTo>
                <a:cubicBezTo>
                  <a:pt x="97755" y="208197"/>
                  <a:pt x="98610" y="208513"/>
                  <a:pt x="99477" y="208828"/>
                </a:cubicBezTo>
                <a:lnTo>
                  <a:pt x="101469" y="209548"/>
                </a:lnTo>
                <a:lnTo>
                  <a:pt x="104059" y="209548"/>
                </a:lnTo>
                <a:lnTo>
                  <a:pt x="106062" y="208817"/>
                </a:lnTo>
                <a:cubicBezTo>
                  <a:pt x="106919" y="208513"/>
                  <a:pt x="107763" y="208197"/>
                  <a:pt x="108607" y="207882"/>
                </a:cubicBezTo>
                <a:cubicBezTo>
                  <a:pt x="172914" y="184060"/>
                  <a:pt x="205517" y="143497"/>
                  <a:pt x="205517" y="87307"/>
                </a:cubicBezTo>
                <a:lnTo>
                  <a:pt x="205517"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txBox="1">
            <a:spLocks noGrp="1"/>
          </p:cNvSpPr>
          <p:nvPr>
            <p:ph type="title"/>
          </p:nvPr>
        </p:nvSpPr>
        <p:spPr>
          <a:xfrm>
            <a:off x="1636800" y="3179763"/>
            <a:ext cx="2117700" cy="5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SECURITY</a:t>
            </a:r>
            <a:endParaRPr/>
          </a:p>
        </p:txBody>
      </p:sp>
      <p:sp>
        <p:nvSpPr>
          <p:cNvPr id="524" name="Google Shape;524;p33"/>
          <p:cNvSpPr txBox="1">
            <a:spLocks noGrp="1"/>
          </p:cNvSpPr>
          <p:nvPr>
            <p:ph type="title"/>
          </p:nvPr>
        </p:nvSpPr>
        <p:spPr>
          <a:xfrm>
            <a:off x="1636800" y="3526513"/>
            <a:ext cx="2117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latin typeface="Proxima Nova"/>
                <a:ea typeface="Proxima Nova"/>
                <a:cs typeface="Proxima Nova"/>
                <a:sym typeface="Proxima Nova"/>
              </a:rPr>
              <a:t>COMPANY</a:t>
            </a:r>
            <a:endParaRPr sz="1400">
              <a:latin typeface="Proxima Nova"/>
              <a:ea typeface="Proxima Nova"/>
              <a:cs typeface="Proxima Nova"/>
              <a:sym typeface="Proxima Nov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606" name="Google Shape;606;p34"/>
          <p:cNvSpPr txBox="1">
            <a:spLocks noGrp="1"/>
          </p:cNvSpPr>
          <p:nvPr>
            <p:ph type="subTitle" idx="1"/>
          </p:nvPr>
        </p:nvSpPr>
        <p:spPr>
          <a:xfrm>
            <a:off x="723925" y="553881"/>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Step 1:</a:t>
            </a:r>
            <a:endParaRPr lang="en-US" dirty="0">
              <a:solidFill>
                <a:schemeClr val="lt2"/>
              </a:solidFill>
            </a:endParaRPr>
          </a:p>
        </p:txBody>
      </p:sp>
      <p:sp>
        <p:nvSpPr>
          <p:cNvPr id="4" name="Google Shape;606;p34">
            <a:extLst>
              <a:ext uri="{FF2B5EF4-FFF2-40B4-BE49-F238E27FC236}">
                <a16:creationId xmlns:a16="http://schemas.microsoft.com/office/drawing/2014/main" id="{2F13ECA1-D59D-CA90-1F24-4DF76265C5AB}"/>
              </a:ext>
            </a:extLst>
          </p:cNvPr>
          <p:cNvSpPr txBox="1">
            <a:spLocks/>
          </p:cNvSpPr>
          <p:nvPr/>
        </p:nvSpPr>
        <p:spPr>
          <a:xfrm>
            <a:off x="5204485" y="553881"/>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sz="1600" dirty="0"/>
              <a:t>Step 2:</a:t>
            </a:r>
            <a:endParaRPr lang="en-US" sz="1600" dirty="0">
              <a:solidFill>
                <a:schemeClr val="lt2"/>
              </a:solidFill>
            </a:endParaRPr>
          </a:p>
        </p:txBody>
      </p:sp>
      <p:pic>
        <p:nvPicPr>
          <p:cNvPr id="2" name="Picture 1">
            <a:extLst>
              <a:ext uri="{FF2B5EF4-FFF2-40B4-BE49-F238E27FC236}">
                <a16:creationId xmlns:a16="http://schemas.microsoft.com/office/drawing/2014/main" id="{02F4A673-7380-4A4C-88E6-C52561295193}"/>
              </a:ext>
            </a:extLst>
          </p:cNvPr>
          <p:cNvPicPr>
            <a:picLocks noChangeAspect="1"/>
          </p:cNvPicPr>
          <p:nvPr/>
        </p:nvPicPr>
        <p:blipFill rotWithShape="1">
          <a:blip r:embed="rId3"/>
          <a:srcRect l="17018" t="8745" r="5473" b="25966"/>
          <a:stretch/>
        </p:blipFill>
        <p:spPr bwMode="auto">
          <a:xfrm>
            <a:off x="723925" y="1483995"/>
            <a:ext cx="2816225" cy="2632710"/>
          </a:xfrm>
          <a:prstGeom prst="rect">
            <a:avLst/>
          </a:prstGeom>
          <a:ln>
            <a:noFill/>
          </a:ln>
          <a:extLst>
            <a:ext uri="{53640926-AAD7-44D8-BBD7-CCE9431645EC}">
              <a14:shadowObscured xmlns:a14="http://schemas.microsoft.com/office/drawing/2010/main"/>
            </a:ext>
          </a:extLst>
        </p:spPr>
      </p:pic>
      <p:pic>
        <p:nvPicPr>
          <p:cNvPr id="3" name="Picture 2">
            <a:extLst>
              <a:ext uri="{FF2B5EF4-FFF2-40B4-BE49-F238E27FC236}">
                <a16:creationId xmlns:a16="http://schemas.microsoft.com/office/drawing/2014/main" id="{7C2B2235-C31D-AE6C-591C-2F54ED8D25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2475" y="1633575"/>
            <a:ext cx="3657600" cy="2163445"/>
          </a:xfrm>
          <a:prstGeom prst="rect">
            <a:avLst/>
          </a:prstGeom>
        </p:spPr>
      </p:pic>
    </p:spTree>
    <p:extLst>
      <p:ext uri="{BB962C8B-B14F-4D97-AF65-F5344CB8AC3E}">
        <p14:creationId xmlns:p14="http://schemas.microsoft.com/office/powerpoint/2010/main" val="41748944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606" name="Google Shape;606;p34"/>
          <p:cNvSpPr txBox="1">
            <a:spLocks noGrp="1"/>
          </p:cNvSpPr>
          <p:nvPr>
            <p:ph type="subTitle" idx="1"/>
          </p:nvPr>
        </p:nvSpPr>
        <p:spPr>
          <a:xfrm>
            <a:off x="723925" y="553881"/>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 3:</a:t>
            </a:r>
            <a:endParaRPr lang="en-US" dirty="0">
              <a:solidFill>
                <a:schemeClr val="lt2"/>
              </a:solidFill>
            </a:endParaRPr>
          </a:p>
        </p:txBody>
      </p:sp>
      <p:sp>
        <p:nvSpPr>
          <p:cNvPr id="4" name="Google Shape;606;p34">
            <a:extLst>
              <a:ext uri="{FF2B5EF4-FFF2-40B4-BE49-F238E27FC236}">
                <a16:creationId xmlns:a16="http://schemas.microsoft.com/office/drawing/2014/main" id="{2F13ECA1-D59D-CA90-1F24-4DF76265C5AB}"/>
              </a:ext>
            </a:extLst>
          </p:cNvPr>
          <p:cNvSpPr txBox="1">
            <a:spLocks/>
          </p:cNvSpPr>
          <p:nvPr/>
        </p:nvSpPr>
        <p:spPr>
          <a:xfrm>
            <a:off x="5204485" y="553881"/>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sz="1600" dirty="0"/>
              <a:t>Step 4:</a:t>
            </a:r>
            <a:endParaRPr lang="en-US" sz="1600" dirty="0">
              <a:solidFill>
                <a:schemeClr val="lt2"/>
              </a:solidFill>
            </a:endParaRPr>
          </a:p>
        </p:txBody>
      </p:sp>
      <p:pic>
        <p:nvPicPr>
          <p:cNvPr id="2" name="Picture 1">
            <a:extLst>
              <a:ext uri="{FF2B5EF4-FFF2-40B4-BE49-F238E27FC236}">
                <a16:creationId xmlns:a16="http://schemas.microsoft.com/office/drawing/2014/main" id="{F2B6A194-2F8F-4BBE-9E1E-8BF8A54D5B4C}"/>
              </a:ext>
            </a:extLst>
          </p:cNvPr>
          <p:cNvPicPr>
            <a:picLocks noChangeAspect="1"/>
          </p:cNvPicPr>
          <p:nvPr/>
        </p:nvPicPr>
        <p:blipFill rotWithShape="1">
          <a:blip r:embed="rId3"/>
          <a:srcRect l="22046" t="28512" r="42167" b="21250"/>
          <a:stretch/>
        </p:blipFill>
        <p:spPr bwMode="auto">
          <a:xfrm>
            <a:off x="582374" y="1808518"/>
            <a:ext cx="3119351" cy="2143443"/>
          </a:xfrm>
          <a:prstGeom prst="rect">
            <a:avLst/>
          </a:prstGeom>
          <a:ln>
            <a:noFill/>
          </a:ln>
          <a:extLst>
            <a:ext uri="{53640926-AAD7-44D8-BBD7-CCE9431645EC}">
              <a14:shadowObscured xmlns:a14="http://schemas.microsoft.com/office/drawing/2010/main"/>
            </a:ext>
          </a:extLst>
        </p:spPr>
      </p:pic>
      <p:pic>
        <p:nvPicPr>
          <p:cNvPr id="3" name="Picture 2">
            <a:extLst>
              <a:ext uri="{FF2B5EF4-FFF2-40B4-BE49-F238E27FC236}">
                <a16:creationId xmlns:a16="http://schemas.microsoft.com/office/drawing/2014/main" id="{917ADC8F-3502-AFA7-2BFF-66F22915C1D6}"/>
              </a:ext>
            </a:extLst>
          </p:cNvPr>
          <p:cNvPicPr>
            <a:picLocks noChangeAspect="1"/>
          </p:cNvPicPr>
          <p:nvPr/>
        </p:nvPicPr>
        <p:blipFill rotWithShape="1">
          <a:blip r:embed="rId4"/>
          <a:srcRect l="21827" t="52953" r="42055" b="39806"/>
          <a:stretch/>
        </p:blipFill>
        <p:spPr bwMode="auto">
          <a:xfrm>
            <a:off x="4572000" y="1808518"/>
            <a:ext cx="3799205" cy="372745"/>
          </a:xfrm>
          <a:prstGeom prst="rect">
            <a:avLst/>
          </a:prstGeom>
          <a:ln>
            <a:noFill/>
          </a:ln>
          <a:extLst>
            <a:ext uri="{53640926-AAD7-44D8-BBD7-CCE9431645EC}">
              <a14:shadowObscured xmlns:a14="http://schemas.microsoft.com/office/drawing/2010/main"/>
            </a:ext>
          </a:extLst>
        </p:spPr>
      </p:pic>
      <p:pic>
        <p:nvPicPr>
          <p:cNvPr id="5" name="Picture 4" descr="Graphical user interface, text, application, email&#10;&#10;Description automatically generated">
            <a:extLst>
              <a:ext uri="{FF2B5EF4-FFF2-40B4-BE49-F238E27FC236}">
                <a16:creationId xmlns:a16="http://schemas.microsoft.com/office/drawing/2014/main" id="{F05607F3-C8DF-D93A-5EC9-5DBE57A7447D}"/>
              </a:ext>
            </a:extLst>
          </p:cNvPr>
          <p:cNvPicPr>
            <a:picLocks noChangeAspect="1"/>
          </p:cNvPicPr>
          <p:nvPr/>
        </p:nvPicPr>
        <p:blipFill rotWithShape="1">
          <a:blip r:embed="rId5"/>
          <a:srcRect l="23488" t="18556" r="10149" b="6766"/>
          <a:stretch/>
        </p:blipFill>
        <p:spPr bwMode="auto">
          <a:xfrm>
            <a:off x="4571999" y="2331720"/>
            <a:ext cx="3799205" cy="199644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16295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2821" name="Google Shape;2821;p59"/>
          <p:cNvSpPr txBox="1">
            <a:spLocks noGrp="1"/>
          </p:cNvSpPr>
          <p:nvPr>
            <p:ph type="title"/>
          </p:nvPr>
        </p:nvSpPr>
        <p:spPr>
          <a:xfrm>
            <a:off x="402905" y="546009"/>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t>GROUP MEMBERS</a:t>
            </a:r>
            <a:endParaRPr sz="3600" dirty="0"/>
          </a:p>
        </p:txBody>
      </p:sp>
      <p:sp>
        <p:nvSpPr>
          <p:cNvPr id="2822" name="Google Shape;2822;p59"/>
          <p:cNvSpPr txBox="1">
            <a:spLocks noGrp="1"/>
          </p:cNvSpPr>
          <p:nvPr>
            <p:ph type="subTitle" idx="1"/>
          </p:nvPr>
        </p:nvSpPr>
        <p:spPr>
          <a:xfrm>
            <a:off x="438446" y="2112122"/>
            <a:ext cx="4377159" cy="7926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dirty="0"/>
              <a:t>Dana Kurdi                   2200005678</a:t>
            </a:r>
          </a:p>
          <a:p>
            <a:pPr marL="285750" lvl="0" indent="-285750" algn="l" rtl="0">
              <a:spcBef>
                <a:spcPts val="0"/>
              </a:spcBef>
              <a:spcAft>
                <a:spcPts val="0"/>
              </a:spcAft>
              <a:buFont typeface="Arial" panose="020B0604020202020204" pitchFamily="34" charset="0"/>
              <a:buChar char="•"/>
            </a:pPr>
            <a:r>
              <a:rPr lang="en-US" dirty="0"/>
              <a:t>Bushra </a:t>
            </a:r>
            <a:r>
              <a:rPr lang="en-US" dirty="0" err="1"/>
              <a:t>Alshehri</a:t>
            </a:r>
            <a:r>
              <a:rPr lang="en-US" dirty="0"/>
              <a:t>           2200004242</a:t>
            </a:r>
          </a:p>
          <a:p>
            <a:pPr marL="285750" lvl="0" indent="-285750" algn="l" rtl="0">
              <a:spcBef>
                <a:spcPts val="0"/>
              </a:spcBef>
              <a:spcAft>
                <a:spcPts val="0"/>
              </a:spcAft>
              <a:buFont typeface="Arial" panose="020B0604020202020204" pitchFamily="34" charset="0"/>
              <a:buChar char="•"/>
            </a:pPr>
            <a:r>
              <a:rPr lang="en-US" dirty="0" err="1"/>
              <a:t>Albandari</a:t>
            </a:r>
            <a:r>
              <a:rPr lang="en-US" dirty="0"/>
              <a:t> </a:t>
            </a:r>
            <a:r>
              <a:rPr lang="en-US" dirty="0" err="1"/>
              <a:t>Alsanhani</a:t>
            </a:r>
            <a:r>
              <a:rPr lang="en-US" dirty="0"/>
              <a:t>   2200006257 </a:t>
            </a:r>
          </a:p>
          <a:p>
            <a:pPr marL="285750" lvl="0" indent="-285750" algn="l" rtl="0">
              <a:spcBef>
                <a:spcPts val="0"/>
              </a:spcBef>
              <a:spcAft>
                <a:spcPts val="0"/>
              </a:spcAft>
              <a:buFont typeface="Arial" panose="020B0604020202020204" pitchFamily="34" charset="0"/>
              <a:buChar char="•"/>
            </a:pPr>
            <a:r>
              <a:rPr lang="en-US" dirty="0"/>
              <a:t>Jumana </a:t>
            </a:r>
            <a:r>
              <a:rPr lang="en-US" dirty="0" err="1"/>
              <a:t>Aljassim</a:t>
            </a:r>
            <a:r>
              <a:rPr lang="en-US" dirty="0"/>
              <a:t>        2200006269</a:t>
            </a:r>
          </a:p>
        </p:txBody>
      </p:sp>
      <p:grpSp>
        <p:nvGrpSpPr>
          <p:cNvPr id="2824" name="Google Shape;2824;p59"/>
          <p:cNvGrpSpPr/>
          <p:nvPr/>
        </p:nvGrpSpPr>
        <p:grpSpPr>
          <a:xfrm>
            <a:off x="4419625" y="1840835"/>
            <a:ext cx="4292053" cy="2898570"/>
            <a:chOff x="813050" y="1571425"/>
            <a:chExt cx="5782100" cy="3904850"/>
          </a:xfrm>
        </p:grpSpPr>
        <p:sp>
          <p:nvSpPr>
            <p:cNvPr id="2825" name="Google Shape;2825;p59"/>
            <p:cNvSpPr/>
            <p:nvPr/>
          </p:nvSpPr>
          <p:spPr>
            <a:xfrm>
              <a:off x="868750" y="4733125"/>
              <a:ext cx="5721775" cy="743150"/>
            </a:xfrm>
            <a:custGeom>
              <a:avLst/>
              <a:gdLst/>
              <a:ahLst/>
              <a:cxnLst/>
              <a:rect l="l" t="t" r="r" b="b"/>
              <a:pathLst>
                <a:path w="228871" h="29726" extrusionOk="0">
                  <a:moveTo>
                    <a:pt x="168010" y="1"/>
                  </a:moveTo>
                  <a:cubicBezTo>
                    <a:pt x="138035" y="1"/>
                    <a:pt x="113139" y="1957"/>
                    <a:pt x="108097" y="4532"/>
                  </a:cubicBezTo>
                  <a:cubicBezTo>
                    <a:pt x="106963" y="4527"/>
                    <a:pt x="105825" y="4525"/>
                    <a:pt x="104683" y="4525"/>
                  </a:cubicBezTo>
                  <a:cubicBezTo>
                    <a:pt x="46868" y="4525"/>
                    <a:pt x="1" y="10165"/>
                    <a:pt x="1" y="17126"/>
                  </a:cubicBezTo>
                  <a:cubicBezTo>
                    <a:pt x="1" y="24085"/>
                    <a:pt x="46868" y="29725"/>
                    <a:pt x="104683" y="29725"/>
                  </a:cubicBezTo>
                  <a:cubicBezTo>
                    <a:pt x="162497" y="29725"/>
                    <a:pt x="209365" y="24085"/>
                    <a:pt x="209365" y="17126"/>
                  </a:cubicBezTo>
                  <a:cubicBezTo>
                    <a:pt x="209365" y="14684"/>
                    <a:pt x="203595" y="12406"/>
                    <a:pt x="193616" y="10477"/>
                  </a:cubicBezTo>
                  <a:cubicBezTo>
                    <a:pt x="214430" y="9604"/>
                    <a:pt x="228871" y="7702"/>
                    <a:pt x="228871" y="5495"/>
                  </a:cubicBezTo>
                  <a:cubicBezTo>
                    <a:pt x="228871" y="2461"/>
                    <a:pt x="201623" y="1"/>
                    <a:pt x="1680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9"/>
            <p:cNvSpPr/>
            <p:nvPr/>
          </p:nvSpPr>
          <p:spPr>
            <a:xfrm>
              <a:off x="1440000" y="3620525"/>
              <a:ext cx="289925" cy="100075"/>
            </a:xfrm>
            <a:custGeom>
              <a:avLst/>
              <a:gdLst/>
              <a:ahLst/>
              <a:cxnLst/>
              <a:rect l="l" t="t" r="r" b="b"/>
              <a:pathLst>
                <a:path w="11597" h="4003" extrusionOk="0">
                  <a:moveTo>
                    <a:pt x="320" y="1"/>
                  </a:moveTo>
                  <a:cubicBezTo>
                    <a:pt x="198" y="1"/>
                    <a:pt x="86" y="79"/>
                    <a:pt x="48" y="200"/>
                  </a:cubicBezTo>
                  <a:cubicBezTo>
                    <a:pt x="0" y="351"/>
                    <a:pt x="85" y="512"/>
                    <a:pt x="236" y="558"/>
                  </a:cubicBezTo>
                  <a:lnTo>
                    <a:pt x="11209" y="3989"/>
                  </a:lnTo>
                  <a:cubicBezTo>
                    <a:pt x="11237" y="3997"/>
                    <a:pt x="11265" y="4002"/>
                    <a:pt x="11294" y="4002"/>
                  </a:cubicBezTo>
                  <a:cubicBezTo>
                    <a:pt x="11435" y="4001"/>
                    <a:pt x="11554" y="3899"/>
                    <a:pt x="11575" y="3760"/>
                  </a:cubicBezTo>
                  <a:cubicBezTo>
                    <a:pt x="11597" y="3620"/>
                    <a:pt x="11513" y="3486"/>
                    <a:pt x="11379" y="3445"/>
                  </a:cubicBezTo>
                  <a:lnTo>
                    <a:pt x="405" y="14"/>
                  </a:lnTo>
                  <a:cubicBezTo>
                    <a:pt x="377" y="5"/>
                    <a:pt x="348" y="1"/>
                    <a:pt x="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9"/>
            <p:cNvSpPr/>
            <p:nvPr/>
          </p:nvSpPr>
          <p:spPr>
            <a:xfrm>
              <a:off x="1174775" y="3896075"/>
              <a:ext cx="227400" cy="94825"/>
            </a:xfrm>
            <a:custGeom>
              <a:avLst/>
              <a:gdLst/>
              <a:ahLst/>
              <a:cxnLst/>
              <a:rect l="l" t="t" r="r" b="b"/>
              <a:pathLst>
                <a:path w="9096" h="3793" extrusionOk="0">
                  <a:moveTo>
                    <a:pt x="8771" y="1"/>
                  </a:moveTo>
                  <a:cubicBezTo>
                    <a:pt x="8735" y="1"/>
                    <a:pt x="8698" y="8"/>
                    <a:pt x="8662" y="23"/>
                  </a:cubicBezTo>
                  <a:lnTo>
                    <a:pt x="205" y="3241"/>
                  </a:lnTo>
                  <a:cubicBezTo>
                    <a:pt x="76" y="3289"/>
                    <a:pt x="0" y="3422"/>
                    <a:pt x="25" y="3558"/>
                  </a:cubicBezTo>
                  <a:cubicBezTo>
                    <a:pt x="50" y="3694"/>
                    <a:pt x="169" y="3792"/>
                    <a:pt x="305" y="3792"/>
                  </a:cubicBezTo>
                  <a:cubicBezTo>
                    <a:pt x="340" y="3792"/>
                    <a:pt x="375" y="3786"/>
                    <a:pt x="408" y="3774"/>
                  </a:cubicBezTo>
                  <a:lnTo>
                    <a:pt x="8864" y="557"/>
                  </a:lnTo>
                  <a:cubicBezTo>
                    <a:pt x="9017" y="504"/>
                    <a:pt x="9096" y="336"/>
                    <a:pt x="9038" y="186"/>
                  </a:cubicBezTo>
                  <a:cubicBezTo>
                    <a:pt x="8995" y="71"/>
                    <a:pt x="8886" y="1"/>
                    <a:pt x="87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9"/>
            <p:cNvSpPr/>
            <p:nvPr/>
          </p:nvSpPr>
          <p:spPr>
            <a:xfrm>
              <a:off x="1433150" y="3997450"/>
              <a:ext cx="167625" cy="82550"/>
            </a:xfrm>
            <a:custGeom>
              <a:avLst/>
              <a:gdLst/>
              <a:ahLst/>
              <a:cxnLst/>
              <a:rect l="l" t="t" r="r" b="b"/>
              <a:pathLst>
                <a:path w="6705" h="3302" extrusionOk="0">
                  <a:moveTo>
                    <a:pt x="6381" y="0"/>
                  </a:moveTo>
                  <a:cubicBezTo>
                    <a:pt x="6344" y="0"/>
                    <a:pt x="6307" y="7"/>
                    <a:pt x="6271" y="22"/>
                  </a:cubicBezTo>
                  <a:lnTo>
                    <a:pt x="191" y="2755"/>
                  </a:lnTo>
                  <a:cubicBezTo>
                    <a:pt x="68" y="2811"/>
                    <a:pt x="1" y="2944"/>
                    <a:pt x="28" y="3076"/>
                  </a:cubicBezTo>
                  <a:cubicBezTo>
                    <a:pt x="57" y="3208"/>
                    <a:pt x="174" y="3301"/>
                    <a:pt x="308" y="3301"/>
                  </a:cubicBezTo>
                  <a:cubicBezTo>
                    <a:pt x="348" y="3301"/>
                    <a:pt x="388" y="3293"/>
                    <a:pt x="424" y="3276"/>
                  </a:cubicBezTo>
                  <a:lnTo>
                    <a:pt x="6504" y="543"/>
                  </a:lnTo>
                  <a:cubicBezTo>
                    <a:pt x="6643" y="475"/>
                    <a:pt x="6704" y="310"/>
                    <a:pt x="6641" y="169"/>
                  </a:cubicBezTo>
                  <a:cubicBezTo>
                    <a:pt x="6593" y="63"/>
                    <a:pt x="6489" y="0"/>
                    <a:pt x="6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9"/>
            <p:cNvSpPr/>
            <p:nvPr/>
          </p:nvSpPr>
          <p:spPr>
            <a:xfrm>
              <a:off x="1840575" y="3104775"/>
              <a:ext cx="578200" cy="858425"/>
            </a:xfrm>
            <a:custGeom>
              <a:avLst/>
              <a:gdLst/>
              <a:ahLst/>
              <a:cxnLst/>
              <a:rect l="l" t="t" r="r" b="b"/>
              <a:pathLst>
                <a:path w="23128" h="34337" extrusionOk="0">
                  <a:moveTo>
                    <a:pt x="18903" y="1"/>
                  </a:moveTo>
                  <a:cubicBezTo>
                    <a:pt x="18903" y="1"/>
                    <a:pt x="8107" y="4476"/>
                    <a:pt x="4054" y="13957"/>
                  </a:cubicBezTo>
                  <a:cubicBezTo>
                    <a:pt x="0" y="23440"/>
                    <a:pt x="4226" y="34336"/>
                    <a:pt x="4226" y="34336"/>
                  </a:cubicBezTo>
                  <a:cubicBezTo>
                    <a:pt x="4226" y="34336"/>
                    <a:pt x="15022" y="29861"/>
                    <a:pt x="19076" y="20379"/>
                  </a:cubicBezTo>
                  <a:cubicBezTo>
                    <a:pt x="23128" y="10897"/>
                    <a:pt x="18903" y="1"/>
                    <a:pt x="18903"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9"/>
            <p:cNvSpPr/>
            <p:nvPr/>
          </p:nvSpPr>
          <p:spPr>
            <a:xfrm>
              <a:off x="1840575" y="3104775"/>
              <a:ext cx="578200" cy="858425"/>
            </a:xfrm>
            <a:custGeom>
              <a:avLst/>
              <a:gdLst/>
              <a:ahLst/>
              <a:cxnLst/>
              <a:rect l="l" t="t" r="r" b="b"/>
              <a:pathLst>
                <a:path w="23128" h="34337" extrusionOk="0">
                  <a:moveTo>
                    <a:pt x="18903" y="1"/>
                  </a:moveTo>
                  <a:cubicBezTo>
                    <a:pt x="18903" y="1"/>
                    <a:pt x="8107" y="4476"/>
                    <a:pt x="4054" y="13957"/>
                  </a:cubicBezTo>
                  <a:cubicBezTo>
                    <a:pt x="0" y="23440"/>
                    <a:pt x="4226" y="34336"/>
                    <a:pt x="4226" y="34336"/>
                  </a:cubicBezTo>
                  <a:cubicBezTo>
                    <a:pt x="4226" y="34336"/>
                    <a:pt x="15022" y="29861"/>
                    <a:pt x="19076" y="20379"/>
                  </a:cubicBezTo>
                  <a:cubicBezTo>
                    <a:pt x="23128" y="10897"/>
                    <a:pt x="18903" y="1"/>
                    <a:pt x="18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9"/>
            <p:cNvSpPr/>
            <p:nvPr/>
          </p:nvSpPr>
          <p:spPr>
            <a:xfrm>
              <a:off x="1937650" y="3097650"/>
              <a:ext cx="383625" cy="872675"/>
            </a:xfrm>
            <a:custGeom>
              <a:avLst/>
              <a:gdLst/>
              <a:ahLst/>
              <a:cxnLst/>
              <a:rect l="l" t="t" r="r" b="b"/>
              <a:pathLst>
                <a:path w="15345" h="34907" extrusionOk="0">
                  <a:moveTo>
                    <a:pt x="15020" y="0"/>
                  </a:moveTo>
                  <a:cubicBezTo>
                    <a:pt x="14909" y="0"/>
                    <a:pt x="14804" y="65"/>
                    <a:pt x="14757" y="174"/>
                  </a:cubicBezTo>
                  <a:lnTo>
                    <a:pt x="80" y="34509"/>
                  </a:lnTo>
                  <a:cubicBezTo>
                    <a:pt x="0" y="34697"/>
                    <a:pt x="138" y="34906"/>
                    <a:pt x="343" y="34906"/>
                  </a:cubicBezTo>
                  <a:cubicBezTo>
                    <a:pt x="457" y="34906"/>
                    <a:pt x="560" y="34839"/>
                    <a:pt x="605" y="34733"/>
                  </a:cubicBezTo>
                  <a:lnTo>
                    <a:pt x="15282" y="398"/>
                  </a:lnTo>
                  <a:cubicBezTo>
                    <a:pt x="15345" y="254"/>
                    <a:pt x="15278" y="85"/>
                    <a:pt x="15132" y="23"/>
                  </a:cubicBezTo>
                  <a:cubicBezTo>
                    <a:pt x="15095" y="7"/>
                    <a:pt x="15057" y="0"/>
                    <a:pt x="150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9"/>
            <p:cNvSpPr/>
            <p:nvPr/>
          </p:nvSpPr>
          <p:spPr>
            <a:xfrm>
              <a:off x="2108875" y="3266300"/>
              <a:ext cx="82000" cy="150750"/>
            </a:xfrm>
            <a:custGeom>
              <a:avLst/>
              <a:gdLst/>
              <a:ahLst/>
              <a:cxnLst/>
              <a:rect l="l" t="t" r="r" b="b"/>
              <a:pathLst>
                <a:path w="3280" h="6030" extrusionOk="0">
                  <a:moveTo>
                    <a:pt x="323" y="1"/>
                  </a:moveTo>
                  <a:cubicBezTo>
                    <a:pt x="282" y="1"/>
                    <a:pt x="240" y="10"/>
                    <a:pt x="200" y="30"/>
                  </a:cubicBezTo>
                  <a:cubicBezTo>
                    <a:pt x="62" y="96"/>
                    <a:pt x="1" y="260"/>
                    <a:pt x="62" y="399"/>
                  </a:cubicBezTo>
                  <a:lnTo>
                    <a:pt x="2697" y="5868"/>
                  </a:lnTo>
                  <a:cubicBezTo>
                    <a:pt x="2744" y="5968"/>
                    <a:pt x="2845" y="6030"/>
                    <a:pt x="2955" y="6030"/>
                  </a:cubicBezTo>
                  <a:cubicBezTo>
                    <a:pt x="2997" y="6030"/>
                    <a:pt x="3039" y="6020"/>
                    <a:pt x="3078" y="6001"/>
                  </a:cubicBezTo>
                  <a:cubicBezTo>
                    <a:pt x="3220" y="5933"/>
                    <a:pt x="3280" y="5762"/>
                    <a:pt x="3211" y="5620"/>
                  </a:cubicBezTo>
                  <a:lnTo>
                    <a:pt x="576" y="152"/>
                  </a:lnTo>
                  <a:cubicBezTo>
                    <a:pt x="524" y="56"/>
                    <a:pt x="425"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9"/>
            <p:cNvSpPr/>
            <p:nvPr/>
          </p:nvSpPr>
          <p:spPr>
            <a:xfrm>
              <a:off x="2116025" y="3412400"/>
              <a:ext cx="226625" cy="147200"/>
            </a:xfrm>
            <a:custGeom>
              <a:avLst/>
              <a:gdLst/>
              <a:ahLst/>
              <a:cxnLst/>
              <a:rect l="l" t="t" r="r" b="b"/>
              <a:pathLst>
                <a:path w="9065" h="5888" extrusionOk="0">
                  <a:moveTo>
                    <a:pt x="8739" y="0"/>
                  </a:moveTo>
                  <a:cubicBezTo>
                    <a:pt x="8688" y="0"/>
                    <a:pt x="8635" y="14"/>
                    <a:pt x="8588" y="44"/>
                  </a:cubicBezTo>
                  <a:lnTo>
                    <a:pt x="158" y="5361"/>
                  </a:lnTo>
                  <a:cubicBezTo>
                    <a:pt x="49" y="5429"/>
                    <a:pt x="1" y="5560"/>
                    <a:pt x="36" y="5682"/>
                  </a:cubicBezTo>
                  <a:cubicBezTo>
                    <a:pt x="72" y="5804"/>
                    <a:pt x="183" y="5888"/>
                    <a:pt x="310" y="5888"/>
                  </a:cubicBezTo>
                  <a:cubicBezTo>
                    <a:pt x="364" y="5888"/>
                    <a:pt x="417" y="5873"/>
                    <a:pt x="462" y="5844"/>
                  </a:cubicBezTo>
                  <a:lnTo>
                    <a:pt x="8893" y="527"/>
                  </a:lnTo>
                  <a:cubicBezTo>
                    <a:pt x="9026" y="442"/>
                    <a:pt x="9065" y="267"/>
                    <a:pt x="8982" y="134"/>
                  </a:cubicBezTo>
                  <a:cubicBezTo>
                    <a:pt x="8927" y="48"/>
                    <a:pt x="8834" y="0"/>
                    <a:pt x="8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9"/>
            <p:cNvSpPr/>
            <p:nvPr/>
          </p:nvSpPr>
          <p:spPr>
            <a:xfrm>
              <a:off x="1982950" y="3421425"/>
              <a:ext cx="112325" cy="219250"/>
            </a:xfrm>
            <a:custGeom>
              <a:avLst/>
              <a:gdLst/>
              <a:ahLst/>
              <a:cxnLst/>
              <a:rect l="l" t="t" r="r" b="b"/>
              <a:pathLst>
                <a:path w="4493" h="8770" extrusionOk="0">
                  <a:moveTo>
                    <a:pt x="326" y="1"/>
                  </a:moveTo>
                  <a:cubicBezTo>
                    <a:pt x="286" y="1"/>
                    <a:pt x="245" y="10"/>
                    <a:pt x="206" y="28"/>
                  </a:cubicBezTo>
                  <a:cubicBezTo>
                    <a:pt x="62" y="96"/>
                    <a:pt x="1" y="268"/>
                    <a:pt x="70" y="411"/>
                  </a:cubicBezTo>
                  <a:lnTo>
                    <a:pt x="3910" y="8605"/>
                  </a:lnTo>
                  <a:cubicBezTo>
                    <a:pt x="3957" y="8705"/>
                    <a:pt x="4057" y="8769"/>
                    <a:pt x="4169" y="8769"/>
                  </a:cubicBezTo>
                  <a:cubicBezTo>
                    <a:pt x="4210" y="8769"/>
                    <a:pt x="4251" y="8759"/>
                    <a:pt x="4288" y="8742"/>
                  </a:cubicBezTo>
                  <a:cubicBezTo>
                    <a:pt x="4431" y="8675"/>
                    <a:pt x="4492" y="8506"/>
                    <a:pt x="4426" y="8362"/>
                  </a:cubicBezTo>
                  <a:lnTo>
                    <a:pt x="587" y="170"/>
                  </a:lnTo>
                  <a:cubicBezTo>
                    <a:pt x="539" y="64"/>
                    <a:pt x="435"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9"/>
            <p:cNvSpPr/>
            <p:nvPr/>
          </p:nvSpPr>
          <p:spPr>
            <a:xfrm>
              <a:off x="2034125" y="3666025"/>
              <a:ext cx="227650" cy="85500"/>
            </a:xfrm>
            <a:custGeom>
              <a:avLst/>
              <a:gdLst/>
              <a:ahLst/>
              <a:cxnLst/>
              <a:rect l="l" t="t" r="r" b="b"/>
              <a:pathLst>
                <a:path w="9106" h="3420" extrusionOk="0">
                  <a:moveTo>
                    <a:pt x="8786" y="1"/>
                  </a:moveTo>
                  <a:cubicBezTo>
                    <a:pt x="8756" y="1"/>
                    <a:pt x="8725" y="6"/>
                    <a:pt x="8695" y="16"/>
                  </a:cubicBezTo>
                  <a:lnTo>
                    <a:pt x="213" y="2863"/>
                  </a:lnTo>
                  <a:cubicBezTo>
                    <a:pt x="81" y="2908"/>
                    <a:pt x="0" y="3043"/>
                    <a:pt x="23" y="3179"/>
                  </a:cubicBezTo>
                  <a:cubicBezTo>
                    <a:pt x="45" y="3318"/>
                    <a:pt x="165" y="3420"/>
                    <a:pt x="304" y="3420"/>
                  </a:cubicBezTo>
                  <a:cubicBezTo>
                    <a:pt x="335" y="3420"/>
                    <a:pt x="366" y="3414"/>
                    <a:pt x="395" y="3405"/>
                  </a:cubicBezTo>
                  <a:lnTo>
                    <a:pt x="8876" y="556"/>
                  </a:lnTo>
                  <a:cubicBezTo>
                    <a:pt x="9026" y="507"/>
                    <a:pt x="9106" y="345"/>
                    <a:pt x="9056" y="195"/>
                  </a:cubicBezTo>
                  <a:cubicBezTo>
                    <a:pt x="9015" y="76"/>
                    <a:pt x="8905" y="1"/>
                    <a:pt x="87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9"/>
            <p:cNvSpPr/>
            <p:nvPr/>
          </p:nvSpPr>
          <p:spPr>
            <a:xfrm>
              <a:off x="1913525" y="3686000"/>
              <a:ext cx="96400" cy="160650"/>
            </a:xfrm>
            <a:custGeom>
              <a:avLst/>
              <a:gdLst/>
              <a:ahLst/>
              <a:cxnLst/>
              <a:rect l="l" t="t" r="r" b="b"/>
              <a:pathLst>
                <a:path w="3856" h="6426" extrusionOk="0">
                  <a:moveTo>
                    <a:pt x="326" y="0"/>
                  </a:moveTo>
                  <a:cubicBezTo>
                    <a:pt x="280" y="0"/>
                    <a:pt x="233" y="11"/>
                    <a:pt x="190" y="35"/>
                  </a:cubicBezTo>
                  <a:cubicBezTo>
                    <a:pt x="53" y="109"/>
                    <a:pt x="0" y="278"/>
                    <a:pt x="71" y="416"/>
                  </a:cubicBezTo>
                  <a:lnTo>
                    <a:pt x="3252" y="6276"/>
                  </a:lnTo>
                  <a:cubicBezTo>
                    <a:pt x="3302" y="6368"/>
                    <a:pt x="3398" y="6425"/>
                    <a:pt x="3504" y="6425"/>
                  </a:cubicBezTo>
                  <a:cubicBezTo>
                    <a:pt x="3719" y="6425"/>
                    <a:pt x="3856" y="6195"/>
                    <a:pt x="3754" y="6004"/>
                  </a:cubicBezTo>
                  <a:lnTo>
                    <a:pt x="574" y="145"/>
                  </a:lnTo>
                  <a:cubicBezTo>
                    <a:pt x="522" y="52"/>
                    <a:pt x="426"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9"/>
            <p:cNvSpPr/>
            <p:nvPr/>
          </p:nvSpPr>
          <p:spPr>
            <a:xfrm>
              <a:off x="1849725" y="1928200"/>
              <a:ext cx="2878275" cy="2028700"/>
            </a:xfrm>
            <a:custGeom>
              <a:avLst/>
              <a:gdLst/>
              <a:ahLst/>
              <a:cxnLst/>
              <a:rect l="l" t="t" r="r" b="b"/>
              <a:pathLst>
                <a:path w="115131" h="81148" extrusionOk="0">
                  <a:moveTo>
                    <a:pt x="15391" y="0"/>
                  </a:moveTo>
                  <a:cubicBezTo>
                    <a:pt x="12946" y="0"/>
                    <a:pt x="10775" y="1744"/>
                    <a:pt x="10319" y="4233"/>
                  </a:cubicBezTo>
                  <a:lnTo>
                    <a:pt x="513" y="57832"/>
                  </a:lnTo>
                  <a:cubicBezTo>
                    <a:pt x="0" y="60636"/>
                    <a:pt x="1857" y="63323"/>
                    <a:pt x="4661" y="63838"/>
                  </a:cubicBezTo>
                  <a:lnTo>
                    <a:pt x="98805" y="81062"/>
                  </a:lnTo>
                  <a:cubicBezTo>
                    <a:pt x="99119" y="81119"/>
                    <a:pt x="99431" y="81147"/>
                    <a:pt x="99740" y="81147"/>
                  </a:cubicBezTo>
                  <a:cubicBezTo>
                    <a:pt x="102183" y="81147"/>
                    <a:pt x="104355" y="79404"/>
                    <a:pt x="104810" y="76914"/>
                  </a:cubicBezTo>
                  <a:lnTo>
                    <a:pt x="114616" y="23316"/>
                  </a:lnTo>
                  <a:cubicBezTo>
                    <a:pt x="115130" y="20512"/>
                    <a:pt x="113273" y="17824"/>
                    <a:pt x="110468" y="17310"/>
                  </a:cubicBezTo>
                  <a:lnTo>
                    <a:pt x="16326" y="85"/>
                  </a:lnTo>
                  <a:cubicBezTo>
                    <a:pt x="16012" y="28"/>
                    <a:pt x="15699" y="0"/>
                    <a:pt x="15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9"/>
            <p:cNvSpPr/>
            <p:nvPr/>
          </p:nvSpPr>
          <p:spPr>
            <a:xfrm>
              <a:off x="1841100" y="1920250"/>
              <a:ext cx="2895450" cy="2044600"/>
            </a:xfrm>
            <a:custGeom>
              <a:avLst/>
              <a:gdLst/>
              <a:ahLst/>
              <a:cxnLst/>
              <a:rect l="l" t="t" r="r" b="b"/>
              <a:pathLst>
                <a:path w="115818" h="81784" extrusionOk="0">
                  <a:moveTo>
                    <a:pt x="15731" y="635"/>
                  </a:moveTo>
                  <a:cubicBezTo>
                    <a:pt x="16027" y="635"/>
                    <a:pt x="16322" y="662"/>
                    <a:pt x="16614" y="715"/>
                  </a:cubicBezTo>
                  <a:lnTo>
                    <a:pt x="110756" y="17940"/>
                  </a:lnTo>
                  <a:cubicBezTo>
                    <a:pt x="113384" y="18421"/>
                    <a:pt x="115129" y="20949"/>
                    <a:pt x="114649" y="23577"/>
                  </a:cubicBezTo>
                  <a:lnTo>
                    <a:pt x="104843" y="77176"/>
                  </a:lnTo>
                  <a:cubicBezTo>
                    <a:pt x="104415" y="79512"/>
                    <a:pt x="102377" y="81147"/>
                    <a:pt x="100085" y="81147"/>
                  </a:cubicBezTo>
                  <a:cubicBezTo>
                    <a:pt x="99795" y="81147"/>
                    <a:pt x="99502" y="81121"/>
                    <a:pt x="99207" y="81067"/>
                  </a:cubicBezTo>
                  <a:lnTo>
                    <a:pt x="5064" y="63843"/>
                  </a:lnTo>
                  <a:cubicBezTo>
                    <a:pt x="2432" y="63361"/>
                    <a:pt x="689" y="60838"/>
                    <a:pt x="1171" y="58207"/>
                  </a:cubicBezTo>
                  <a:lnTo>
                    <a:pt x="10977" y="4609"/>
                  </a:lnTo>
                  <a:cubicBezTo>
                    <a:pt x="11398" y="2312"/>
                    <a:pt x="13396" y="642"/>
                    <a:pt x="15731" y="635"/>
                  </a:cubicBezTo>
                  <a:close/>
                  <a:moveTo>
                    <a:pt x="15735" y="0"/>
                  </a:moveTo>
                  <a:cubicBezTo>
                    <a:pt x="13141" y="0"/>
                    <a:pt x="10836" y="1851"/>
                    <a:pt x="10353" y="4495"/>
                  </a:cubicBezTo>
                  <a:lnTo>
                    <a:pt x="546" y="58093"/>
                  </a:lnTo>
                  <a:cubicBezTo>
                    <a:pt x="1" y="61069"/>
                    <a:pt x="1972" y="63924"/>
                    <a:pt x="4949" y="64468"/>
                  </a:cubicBezTo>
                  <a:lnTo>
                    <a:pt x="99093" y="81692"/>
                  </a:lnTo>
                  <a:cubicBezTo>
                    <a:pt x="99421" y="81753"/>
                    <a:pt x="99756" y="81783"/>
                    <a:pt x="100090" y="81783"/>
                  </a:cubicBezTo>
                  <a:cubicBezTo>
                    <a:pt x="102731" y="81776"/>
                    <a:pt x="104991" y="79887"/>
                    <a:pt x="105468" y="77289"/>
                  </a:cubicBezTo>
                  <a:lnTo>
                    <a:pt x="115275" y="23692"/>
                  </a:lnTo>
                  <a:cubicBezTo>
                    <a:pt x="115818" y="20719"/>
                    <a:pt x="113843" y="17859"/>
                    <a:pt x="110870" y="17315"/>
                  </a:cubicBezTo>
                  <a:lnTo>
                    <a:pt x="16728" y="91"/>
                  </a:lnTo>
                  <a:cubicBezTo>
                    <a:pt x="16395" y="30"/>
                    <a:pt x="16062" y="0"/>
                    <a:pt x="157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9"/>
            <p:cNvSpPr/>
            <p:nvPr/>
          </p:nvSpPr>
          <p:spPr>
            <a:xfrm>
              <a:off x="1936400" y="2300775"/>
              <a:ext cx="2593475" cy="669625"/>
            </a:xfrm>
            <a:custGeom>
              <a:avLst/>
              <a:gdLst/>
              <a:ahLst/>
              <a:cxnLst/>
              <a:rect l="l" t="t" r="r" b="b"/>
              <a:pathLst>
                <a:path w="103739" h="26785" extrusionOk="0">
                  <a:moveTo>
                    <a:pt x="93848" y="0"/>
                  </a:moveTo>
                  <a:cubicBezTo>
                    <a:pt x="87135" y="3715"/>
                    <a:pt x="79255" y="6801"/>
                    <a:pt x="71048" y="7314"/>
                  </a:cubicBezTo>
                  <a:cubicBezTo>
                    <a:pt x="69568" y="7407"/>
                    <a:pt x="68144" y="7450"/>
                    <a:pt x="66769" y="7450"/>
                  </a:cubicBezTo>
                  <a:cubicBezTo>
                    <a:pt x="50083" y="7450"/>
                    <a:pt x="40425" y="1148"/>
                    <a:pt x="23443" y="1148"/>
                  </a:cubicBezTo>
                  <a:cubicBezTo>
                    <a:pt x="20480" y="1148"/>
                    <a:pt x="17293" y="1340"/>
                    <a:pt x="13806" y="1791"/>
                  </a:cubicBezTo>
                  <a:cubicBezTo>
                    <a:pt x="10389" y="2232"/>
                    <a:pt x="7196" y="2936"/>
                    <a:pt x="4204" y="3805"/>
                  </a:cubicBezTo>
                  <a:lnTo>
                    <a:pt x="0" y="26784"/>
                  </a:lnTo>
                  <a:cubicBezTo>
                    <a:pt x="5479" y="22677"/>
                    <a:pt x="13160" y="18395"/>
                    <a:pt x="23056" y="16320"/>
                  </a:cubicBezTo>
                  <a:cubicBezTo>
                    <a:pt x="28147" y="15252"/>
                    <a:pt x="32560" y="14863"/>
                    <a:pt x="36580" y="14863"/>
                  </a:cubicBezTo>
                  <a:cubicBezTo>
                    <a:pt x="47353" y="14863"/>
                    <a:pt x="55302" y="17656"/>
                    <a:pt x="65930" y="17656"/>
                  </a:cubicBezTo>
                  <a:cubicBezTo>
                    <a:pt x="68606" y="17656"/>
                    <a:pt x="71452" y="17479"/>
                    <a:pt x="74556" y="17035"/>
                  </a:cubicBezTo>
                  <a:cubicBezTo>
                    <a:pt x="86439" y="15337"/>
                    <a:pt x="97062" y="7724"/>
                    <a:pt x="103738" y="1810"/>
                  </a:cubicBezTo>
                  <a:lnTo>
                    <a:pt x="9384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9"/>
            <p:cNvSpPr/>
            <p:nvPr/>
          </p:nvSpPr>
          <p:spPr>
            <a:xfrm>
              <a:off x="1927675" y="2292850"/>
              <a:ext cx="2612400" cy="685475"/>
            </a:xfrm>
            <a:custGeom>
              <a:avLst/>
              <a:gdLst/>
              <a:ahLst/>
              <a:cxnLst/>
              <a:rect l="l" t="t" r="r" b="b"/>
              <a:pathLst>
                <a:path w="104496" h="27419" extrusionOk="0">
                  <a:moveTo>
                    <a:pt x="94250" y="650"/>
                  </a:moveTo>
                  <a:lnTo>
                    <a:pt x="103385" y="2322"/>
                  </a:lnTo>
                  <a:cubicBezTo>
                    <a:pt x="96615" y="8230"/>
                    <a:pt x="86320" y="15400"/>
                    <a:pt x="74860" y="17038"/>
                  </a:cubicBezTo>
                  <a:cubicBezTo>
                    <a:pt x="71794" y="17476"/>
                    <a:pt x="68964" y="17650"/>
                    <a:pt x="66301" y="17650"/>
                  </a:cubicBezTo>
                  <a:cubicBezTo>
                    <a:pt x="60973" y="17650"/>
                    <a:pt x="56311" y="16952"/>
                    <a:pt x="51752" y="16269"/>
                  </a:cubicBezTo>
                  <a:cubicBezTo>
                    <a:pt x="47115" y="15575"/>
                    <a:pt x="42387" y="14867"/>
                    <a:pt x="36928" y="14867"/>
                  </a:cubicBezTo>
                  <a:cubicBezTo>
                    <a:pt x="32885" y="14867"/>
                    <a:pt x="28442" y="15255"/>
                    <a:pt x="23339" y="16325"/>
                  </a:cubicBezTo>
                  <a:cubicBezTo>
                    <a:pt x="15175" y="18037"/>
                    <a:pt x="7598" y="21415"/>
                    <a:pt x="805" y="26368"/>
                  </a:cubicBezTo>
                  <a:lnTo>
                    <a:pt x="4831" y="4372"/>
                  </a:lnTo>
                  <a:lnTo>
                    <a:pt x="4830" y="4372"/>
                  </a:lnTo>
                  <a:cubicBezTo>
                    <a:pt x="7937" y="3481"/>
                    <a:pt x="11088" y="2825"/>
                    <a:pt x="14196" y="2421"/>
                  </a:cubicBezTo>
                  <a:cubicBezTo>
                    <a:pt x="17642" y="1976"/>
                    <a:pt x="20802" y="1787"/>
                    <a:pt x="23746" y="1787"/>
                  </a:cubicBezTo>
                  <a:cubicBezTo>
                    <a:pt x="32302" y="1787"/>
                    <a:pt x="39024" y="3386"/>
                    <a:pt x="45579" y="4945"/>
                  </a:cubicBezTo>
                  <a:cubicBezTo>
                    <a:pt x="52078" y="6491"/>
                    <a:pt x="58768" y="8083"/>
                    <a:pt x="67160" y="8083"/>
                  </a:cubicBezTo>
                  <a:cubicBezTo>
                    <a:pt x="68531" y="8083"/>
                    <a:pt x="69948" y="8041"/>
                    <a:pt x="71416" y="7949"/>
                  </a:cubicBezTo>
                  <a:cubicBezTo>
                    <a:pt x="78604" y="7498"/>
                    <a:pt x="86285" y="5043"/>
                    <a:pt x="94250" y="650"/>
                  </a:cubicBezTo>
                  <a:close/>
                  <a:moveTo>
                    <a:pt x="94198" y="0"/>
                  </a:moveTo>
                  <a:cubicBezTo>
                    <a:pt x="94144" y="0"/>
                    <a:pt x="94091" y="14"/>
                    <a:pt x="94042" y="40"/>
                  </a:cubicBezTo>
                  <a:cubicBezTo>
                    <a:pt x="86125" y="4421"/>
                    <a:pt x="78500" y="6868"/>
                    <a:pt x="71378" y="7315"/>
                  </a:cubicBezTo>
                  <a:cubicBezTo>
                    <a:pt x="69928" y="7406"/>
                    <a:pt x="68529" y="7448"/>
                    <a:pt x="67174" y="7448"/>
                  </a:cubicBezTo>
                  <a:cubicBezTo>
                    <a:pt x="58844" y="7448"/>
                    <a:pt x="52190" y="5865"/>
                    <a:pt x="45726" y="4328"/>
                  </a:cubicBezTo>
                  <a:cubicBezTo>
                    <a:pt x="39132" y="2759"/>
                    <a:pt x="32371" y="1151"/>
                    <a:pt x="23758" y="1151"/>
                  </a:cubicBezTo>
                  <a:cubicBezTo>
                    <a:pt x="20787" y="1151"/>
                    <a:pt x="17596" y="1342"/>
                    <a:pt x="14115" y="1793"/>
                  </a:cubicBezTo>
                  <a:cubicBezTo>
                    <a:pt x="10911" y="2207"/>
                    <a:pt x="7664" y="2888"/>
                    <a:pt x="4465" y="3817"/>
                  </a:cubicBezTo>
                  <a:cubicBezTo>
                    <a:pt x="4349" y="3850"/>
                    <a:pt x="4262" y="3946"/>
                    <a:pt x="4241" y="4065"/>
                  </a:cubicBezTo>
                  <a:lnTo>
                    <a:pt x="37" y="27044"/>
                  </a:lnTo>
                  <a:cubicBezTo>
                    <a:pt x="1" y="27238"/>
                    <a:pt x="150" y="27417"/>
                    <a:pt x="349" y="27419"/>
                  </a:cubicBezTo>
                  <a:cubicBezTo>
                    <a:pt x="418" y="27419"/>
                    <a:pt x="484" y="27396"/>
                    <a:pt x="540" y="27355"/>
                  </a:cubicBezTo>
                  <a:cubicBezTo>
                    <a:pt x="7423" y="22196"/>
                    <a:pt x="15137" y="18694"/>
                    <a:pt x="23470" y="16948"/>
                  </a:cubicBezTo>
                  <a:cubicBezTo>
                    <a:pt x="28521" y="15888"/>
                    <a:pt x="32924" y="15504"/>
                    <a:pt x="36931" y="15504"/>
                  </a:cubicBezTo>
                  <a:cubicBezTo>
                    <a:pt x="42351" y="15504"/>
                    <a:pt x="47049" y="16207"/>
                    <a:pt x="51659" y="16897"/>
                  </a:cubicBezTo>
                  <a:cubicBezTo>
                    <a:pt x="56243" y="17583"/>
                    <a:pt x="60932" y="18286"/>
                    <a:pt x="66298" y="18286"/>
                  </a:cubicBezTo>
                  <a:cubicBezTo>
                    <a:pt x="68988" y="18286"/>
                    <a:pt x="71848" y="18109"/>
                    <a:pt x="74951" y="17666"/>
                  </a:cubicBezTo>
                  <a:cubicBezTo>
                    <a:pt x="86847" y="15967"/>
                    <a:pt x="97476" y="8407"/>
                    <a:pt x="104298" y="2365"/>
                  </a:cubicBezTo>
                  <a:cubicBezTo>
                    <a:pt x="104496" y="2190"/>
                    <a:pt x="104405" y="1862"/>
                    <a:pt x="104145" y="1815"/>
                  </a:cubicBezTo>
                  <a:lnTo>
                    <a:pt x="94253" y="5"/>
                  </a:lnTo>
                  <a:cubicBezTo>
                    <a:pt x="94234" y="2"/>
                    <a:pt x="94216" y="0"/>
                    <a:pt x="94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9"/>
            <p:cNvSpPr/>
            <p:nvPr/>
          </p:nvSpPr>
          <p:spPr>
            <a:xfrm>
              <a:off x="2069625" y="1930600"/>
              <a:ext cx="1577800" cy="328750"/>
            </a:xfrm>
            <a:custGeom>
              <a:avLst/>
              <a:gdLst/>
              <a:ahLst/>
              <a:cxnLst/>
              <a:rect l="l" t="t" r="r" b="b"/>
              <a:pathLst>
                <a:path w="63112" h="13150" extrusionOk="0">
                  <a:moveTo>
                    <a:pt x="7066" y="0"/>
                  </a:moveTo>
                  <a:cubicBezTo>
                    <a:pt x="4344" y="0"/>
                    <a:pt x="1925" y="1942"/>
                    <a:pt x="1417" y="4715"/>
                  </a:cubicBezTo>
                  <a:lnTo>
                    <a:pt x="1" y="12457"/>
                  </a:lnTo>
                  <a:cubicBezTo>
                    <a:pt x="886" y="12227"/>
                    <a:pt x="1783" y="12008"/>
                    <a:pt x="2706" y="11813"/>
                  </a:cubicBezTo>
                  <a:cubicBezTo>
                    <a:pt x="7798" y="10746"/>
                    <a:pt x="12210" y="10357"/>
                    <a:pt x="16230" y="10357"/>
                  </a:cubicBezTo>
                  <a:cubicBezTo>
                    <a:pt x="27003" y="10357"/>
                    <a:pt x="34952" y="13150"/>
                    <a:pt x="45580" y="13150"/>
                  </a:cubicBezTo>
                  <a:cubicBezTo>
                    <a:pt x="48256" y="13150"/>
                    <a:pt x="51102" y="12973"/>
                    <a:pt x="54206" y="12529"/>
                  </a:cubicBezTo>
                  <a:cubicBezTo>
                    <a:pt x="57274" y="12091"/>
                    <a:pt x="60257" y="11256"/>
                    <a:pt x="63112" y="10159"/>
                  </a:cubicBezTo>
                  <a:lnTo>
                    <a:pt x="8108" y="95"/>
                  </a:lnTo>
                  <a:cubicBezTo>
                    <a:pt x="7758" y="31"/>
                    <a:pt x="7410" y="0"/>
                    <a:pt x="7066"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9"/>
            <p:cNvSpPr/>
            <p:nvPr/>
          </p:nvSpPr>
          <p:spPr>
            <a:xfrm>
              <a:off x="2060925" y="1922650"/>
              <a:ext cx="1594725" cy="344525"/>
            </a:xfrm>
            <a:custGeom>
              <a:avLst/>
              <a:gdLst/>
              <a:ahLst/>
              <a:cxnLst/>
              <a:rect l="l" t="t" r="r" b="b"/>
              <a:pathLst>
                <a:path w="63789" h="13781" extrusionOk="0">
                  <a:moveTo>
                    <a:pt x="7410" y="636"/>
                  </a:moveTo>
                  <a:cubicBezTo>
                    <a:pt x="7738" y="636"/>
                    <a:pt x="8069" y="666"/>
                    <a:pt x="8398" y="726"/>
                  </a:cubicBezTo>
                  <a:lnTo>
                    <a:pt x="62263" y="10580"/>
                  </a:lnTo>
                  <a:cubicBezTo>
                    <a:pt x="59633" y="11516"/>
                    <a:pt x="57030" y="12173"/>
                    <a:pt x="54509" y="12532"/>
                  </a:cubicBezTo>
                  <a:cubicBezTo>
                    <a:pt x="51442" y="12971"/>
                    <a:pt x="48612" y="13145"/>
                    <a:pt x="45948" y="13145"/>
                  </a:cubicBezTo>
                  <a:cubicBezTo>
                    <a:pt x="40621" y="13145"/>
                    <a:pt x="35960" y="12447"/>
                    <a:pt x="31401" y="11764"/>
                  </a:cubicBezTo>
                  <a:cubicBezTo>
                    <a:pt x="26764" y="11070"/>
                    <a:pt x="22037" y="10362"/>
                    <a:pt x="16578" y="10362"/>
                  </a:cubicBezTo>
                  <a:cubicBezTo>
                    <a:pt x="12536" y="10362"/>
                    <a:pt x="8092" y="10752"/>
                    <a:pt x="2988" y="11821"/>
                  </a:cubicBezTo>
                  <a:cubicBezTo>
                    <a:pt x="2296" y="11966"/>
                    <a:pt x="1575" y="12134"/>
                    <a:pt x="751" y="12344"/>
                  </a:cubicBezTo>
                  <a:lnTo>
                    <a:pt x="2078" y="5090"/>
                  </a:lnTo>
                  <a:cubicBezTo>
                    <a:pt x="2333" y="3672"/>
                    <a:pt x="3146" y="2415"/>
                    <a:pt x="4334" y="1600"/>
                  </a:cubicBezTo>
                  <a:cubicBezTo>
                    <a:pt x="5252" y="965"/>
                    <a:pt x="6317" y="636"/>
                    <a:pt x="7410" y="636"/>
                  </a:cubicBezTo>
                  <a:close/>
                  <a:moveTo>
                    <a:pt x="7417" y="1"/>
                  </a:moveTo>
                  <a:cubicBezTo>
                    <a:pt x="4546" y="1"/>
                    <a:pt x="1987" y="2053"/>
                    <a:pt x="1453" y="4977"/>
                  </a:cubicBezTo>
                  <a:lnTo>
                    <a:pt x="36" y="12718"/>
                  </a:lnTo>
                  <a:cubicBezTo>
                    <a:pt x="0" y="12918"/>
                    <a:pt x="157" y="13093"/>
                    <a:pt x="349" y="13093"/>
                  </a:cubicBezTo>
                  <a:cubicBezTo>
                    <a:pt x="375" y="13093"/>
                    <a:pt x="402" y="13090"/>
                    <a:pt x="430" y="13083"/>
                  </a:cubicBezTo>
                  <a:cubicBezTo>
                    <a:pt x="1451" y="12816"/>
                    <a:pt x="2305" y="12613"/>
                    <a:pt x="3119" y="12443"/>
                  </a:cubicBezTo>
                  <a:cubicBezTo>
                    <a:pt x="8170" y="11384"/>
                    <a:pt x="12573" y="10999"/>
                    <a:pt x="16581" y="10999"/>
                  </a:cubicBezTo>
                  <a:cubicBezTo>
                    <a:pt x="22000" y="10999"/>
                    <a:pt x="26699" y="11702"/>
                    <a:pt x="31308" y="12393"/>
                  </a:cubicBezTo>
                  <a:cubicBezTo>
                    <a:pt x="35893" y="13079"/>
                    <a:pt x="40581" y="13781"/>
                    <a:pt x="45947" y="13781"/>
                  </a:cubicBezTo>
                  <a:cubicBezTo>
                    <a:pt x="48842" y="13781"/>
                    <a:pt x="51733" y="13574"/>
                    <a:pt x="54599" y="13162"/>
                  </a:cubicBezTo>
                  <a:cubicBezTo>
                    <a:pt x="57510" y="12745"/>
                    <a:pt x="60530" y="11942"/>
                    <a:pt x="63573" y="10773"/>
                  </a:cubicBezTo>
                  <a:cubicBezTo>
                    <a:pt x="63706" y="10722"/>
                    <a:pt x="63788" y="10589"/>
                    <a:pt x="63776" y="10447"/>
                  </a:cubicBezTo>
                  <a:cubicBezTo>
                    <a:pt x="63762" y="10305"/>
                    <a:pt x="63656" y="10189"/>
                    <a:pt x="63516" y="10165"/>
                  </a:cubicBezTo>
                  <a:lnTo>
                    <a:pt x="8512" y="101"/>
                  </a:lnTo>
                  <a:cubicBezTo>
                    <a:pt x="8144" y="33"/>
                    <a:pt x="7778" y="1"/>
                    <a:pt x="7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9"/>
            <p:cNvSpPr/>
            <p:nvPr/>
          </p:nvSpPr>
          <p:spPr>
            <a:xfrm>
              <a:off x="2246150" y="2339175"/>
              <a:ext cx="327975" cy="319925"/>
            </a:xfrm>
            <a:custGeom>
              <a:avLst/>
              <a:gdLst/>
              <a:ahLst/>
              <a:cxnLst/>
              <a:rect l="l" t="t" r="r" b="b"/>
              <a:pathLst>
                <a:path w="13119" h="12797" extrusionOk="0">
                  <a:moveTo>
                    <a:pt x="2041" y="0"/>
                  </a:moveTo>
                  <a:cubicBezTo>
                    <a:pt x="1997" y="0"/>
                    <a:pt x="1958" y="32"/>
                    <a:pt x="1950" y="77"/>
                  </a:cubicBezTo>
                  <a:lnTo>
                    <a:pt x="11" y="10679"/>
                  </a:lnTo>
                  <a:cubicBezTo>
                    <a:pt x="1" y="10729"/>
                    <a:pt x="34" y="10779"/>
                    <a:pt x="85" y="10788"/>
                  </a:cubicBezTo>
                  <a:lnTo>
                    <a:pt x="11060" y="12796"/>
                  </a:lnTo>
                  <a:cubicBezTo>
                    <a:pt x="11066" y="12797"/>
                    <a:pt x="11071" y="12797"/>
                    <a:pt x="11076" y="12797"/>
                  </a:cubicBezTo>
                  <a:cubicBezTo>
                    <a:pt x="11120" y="12797"/>
                    <a:pt x="11160" y="12765"/>
                    <a:pt x="11169" y="12721"/>
                  </a:cubicBezTo>
                  <a:lnTo>
                    <a:pt x="13108" y="2118"/>
                  </a:lnTo>
                  <a:cubicBezTo>
                    <a:pt x="13118" y="2067"/>
                    <a:pt x="13085" y="2017"/>
                    <a:pt x="13034" y="2009"/>
                  </a:cubicBezTo>
                  <a:lnTo>
                    <a:pt x="2059" y="2"/>
                  </a:lnTo>
                  <a:cubicBezTo>
                    <a:pt x="2053" y="1"/>
                    <a:pt x="2047" y="0"/>
                    <a:pt x="2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9"/>
            <p:cNvSpPr/>
            <p:nvPr/>
          </p:nvSpPr>
          <p:spPr>
            <a:xfrm>
              <a:off x="2241325" y="2338800"/>
              <a:ext cx="337650" cy="320650"/>
            </a:xfrm>
            <a:custGeom>
              <a:avLst/>
              <a:gdLst/>
              <a:ahLst/>
              <a:cxnLst/>
              <a:rect l="l" t="t" r="r" b="b"/>
              <a:pathLst>
                <a:path w="13506" h="12826" extrusionOk="0">
                  <a:moveTo>
                    <a:pt x="3726" y="635"/>
                  </a:moveTo>
                  <a:cubicBezTo>
                    <a:pt x="3823" y="635"/>
                    <a:pt x="3922" y="644"/>
                    <a:pt x="4021" y="662"/>
                  </a:cubicBezTo>
                  <a:lnTo>
                    <a:pt x="11343" y="2002"/>
                  </a:lnTo>
                  <a:cubicBezTo>
                    <a:pt x="12229" y="2164"/>
                    <a:pt x="12817" y="3015"/>
                    <a:pt x="12655" y="3901"/>
                  </a:cubicBezTo>
                  <a:lnTo>
                    <a:pt x="11383" y="10852"/>
                  </a:lnTo>
                  <a:cubicBezTo>
                    <a:pt x="11239" y="11638"/>
                    <a:pt x="10549" y="12190"/>
                    <a:pt x="9777" y="12190"/>
                  </a:cubicBezTo>
                  <a:cubicBezTo>
                    <a:pt x="9680" y="12190"/>
                    <a:pt x="9583" y="12181"/>
                    <a:pt x="9484" y="12163"/>
                  </a:cubicBezTo>
                  <a:lnTo>
                    <a:pt x="2161" y="10824"/>
                  </a:lnTo>
                  <a:cubicBezTo>
                    <a:pt x="1276" y="10659"/>
                    <a:pt x="689" y="9810"/>
                    <a:pt x="850" y="8925"/>
                  </a:cubicBezTo>
                  <a:lnTo>
                    <a:pt x="2122" y="1974"/>
                  </a:lnTo>
                  <a:cubicBezTo>
                    <a:pt x="2266" y="1186"/>
                    <a:pt x="2953" y="635"/>
                    <a:pt x="3726" y="635"/>
                  </a:cubicBezTo>
                  <a:close/>
                  <a:moveTo>
                    <a:pt x="3723" y="0"/>
                  </a:moveTo>
                  <a:cubicBezTo>
                    <a:pt x="2650" y="0"/>
                    <a:pt x="1697" y="766"/>
                    <a:pt x="1497" y="1859"/>
                  </a:cubicBezTo>
                  <a:lnTo>
                    <a:pt x="226" y="8811"/>
                  </a:lnTo>
                  <a:cubicBezTo>
                    <a:pt x="1" y="10042"/>
                    <a:pt x="815" y="11222"/>
                    <a:pt x="2046" y="11447"/>
                  </a:cubicBezTo>
                  <a:lnTo>
                    <a:pt x="9370" y="12788"/>
                  </a:lnTo>
                  <a:cubicBezTo>
                    <a:pt x="9506" y="12813"/>
                    <a:pt x="9641" y="12826"/>
                    <a:pt x="9778" y="12826"/>
                  </a:cubicBezTo>
                  <a:cubicBezTo>
                    <a:pt x="10851" y="12826"/>
                    <a:pt x="11807" y="12059"/>
                    <a:pt x="12008" y="10967"/>
                  </a:cubicBezTo>
                  <a:lnTo>
                    <a:pt x="13280" y="4014"/>
                  </a:lnTo>
                  <a:cubicBezTo>
                    <a:pt x="13505" y="2783"/>
                    <a:pt x="12690" y="1603"/>
                    <a:pt x="11459" y="1378"/>
                  </a:cubicBezTo>
                  <a:lnTo>
                    <a:pt x="4135" y="38"/>
                  </a:lnTo>
                  <a:cubicBezTo>
                    <a:pt x="3997" y="13"/>
                    <a:pt x="3859" y="0"/>
                    <a:pt x="37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9"/>
            <p:cNvSpPr/>
            <p:nvPr/>
          </p:nvSpPr>
          <p:spPr>
            <a:xfrm>
              <a:off x="2359325" y="2449575"/>
              <a:ext cx="101600" cy="99075"/>
            </a:xfrm>
            <a:custGeom>
              <a:avLst/>
              <a:gdLst/>
              <a:ahLst/>
              <a:cxnLst/>
              <a:rect l="l" t="t" r="r" b="b"/>
              <a:pathLst>
                <a:path w="4064" h="3963" extrusionOk="0">
                  <a:moveTo>
                    <a:pt x="645" y="1"/>
                  </a:moveTo>
                  <a:cubicBezTo>
                    <a:pt x="624" y="1"/>
                    <a:pt x="605" y="17"/>
                    <a:pt x="600" y="39"/>
                  </a:cubicBezTo>
                  <a:lnTo>
                    <a:pt x="5" y="3292"/>
                  </a:lnTo>
                  <a:cubicBezTo>
                    <a:pt x="0" y="3317"/>
                    <a:pt x="18" y="3340"/>
                    <a:pt x="43" y="3345"/>
                  </a:cubicBezTo>
                  <a:lnTo>
                    <a:pt x="3411" y="3961"/>
                  </a:lnTo>
                  <a:cubicBezTo>
                    <a:pt x="3414" y="3962"/>
                    <a:pt x="3417" y="3962"/>
                    <a:pt x="3420" y="3962"/>
                  </a:cubicBezTo>
                  <a:cubicBezTo>
                    <a:pt x="3441" y="3962"/>
                    <a:pt x="3460" y="3946"/>
                    <a:pt x="3464" y="3924"/>
                  </a:cubicBezTo>
                  <a:lnTo>
                    <a:pt x="4059" y="671"/>
                  </a:lnTo>
                  <a:cubicBezTo>
                    <a:pt x="4064" y="646"/>
                    <a:pt x="4047" y="623"/>
                    <a:pt x="4022" y="618"/>
                  </a:cubicBezTo>
                  <a:lnTo>
                    <a:pt x="654" y="1"/>
                  </a:lnTo>
                  <a:cubicBezTo>
                    <a:pt x="651" y="1"/>
                    <a:pt x="648"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9"/>
            <p:cNvSpPr/>
            <p:nvPr/>
          </p:nvSpPr>
          <p:spPr>
            <a:xfrm>
              <a:off x="2352600" y="2445375"/>
              <a:ext cx="115075" cy="107475"/>
            </a:xfrm>
            <a:custGeom>
              <a:avLst/>
              <a:gdLst/>
              <a:ahLst/>
              <a:cxnLst/>
              <a:rect l="l" t="t" r="r" b="b"/>
              <a:pathLst>
                <a:path w="4603" h="4299" extrusionOk="0">
                  <a:moveTo>
                    <a:pt x="1643" y="634"/>
                  </a:moveTo>
                  <a:cubicBezTo>
                    <a:pt x="1681" y="634"/>
                    <a:pt x="1719" y="638"/>
                    <a:pt x="1758" y="645"/>
                  </a:cubicBezTo>
                  <a:lnTo>
                    <a:pt x="3342" y="935"/>
                  </a:lnTo>
                  <a:cubicBezTo>
                    <a:pt x="3686" y="999"/>
                    <a:pt x="3916" y="1330"/>
                    <a:pt x="3852" y="1675"/>
                  </a:cubicBezTo>
                  <a:lnTo>
                    <a:pt x="3584" y="3142"/>
                  </a:lnTo>
                  <a:cubicBezTo>
                    <a:pt x="3528" y="3450"/>
                    <a:pt x="3260" y="3664"/>
                    <a:pt x="2958" y="3664"/>
                  </a:cubicBezTo>
                  <a:cubicBezTo>
                    <a:pt x="2920" y="3664"/>
                    <a:pt x="2882" y="3661"/>
                    <a:pt x="2844" y="3654"/>
                  </a:cubicBezTo>
                  <a:lnTo>
                    <a:pt x="1261" y="3364"/>
                  </a:lnTo>
                  <a:cubicBezTo>
                    <a:pt x="917" y="3300"/>
                    <a:pt x="688" y="2969"/>
                    <a:pt x="750" y="2624"/>
                  </a:cubicBezTo>
                  <a:lnTo>
                    <a:pt x="1019" y="1157"/>
                  </a:lnTo>
                  <a:cubicBezTo>
                    <a:pt x="1075" y="849"/>
                    <a:pt x="1342" y="634"/>
                    <a:pt x="1643" y="634"/>
                  </a:cubicBezTo>
                  <a:close/>
                  <a:moveTo>
                    <a:pt x="1642" y="0"/>
                  </a:moveTo>
                  <a:cubicBezTo>
                    <a:pt x="1040" y="0"/>
                    <a:pt x="505" y="430"/>
                    <a:pt x="394" y="1042"/>
                  </a:cubicBezTo>
                  <a:lnTo>
                    <a:pt x="125" y="2510"/>
                  </a:lnTo>
                  <a:cubicBezTo>
                    <a:pt x="0" y="3200"/>
                    <a:pt x="457" y="3862"/>
                    <a:pt x="1147" y="3989"/>
                  </a:cubicBezTo>
                  <a:lnTo>
                    <a:pt x="2729" y="4278"/>
                  </a:lnTo>
                  <a:cubicBezTo>
                    <a:pt x="2805" y="4293"/>
                    <a:pt x="2882" y="4299"/>
                    <a:pt x="2959" y="4299"/>
                  </a:cubicBezTo>
                  <a:cubicBezTo>
                    <a:pt x="3572" y="4298"/>
                    <a:pt x="4099" y="3859"/>
                    <a:pt x="4209" y="3257"/>
                  </a:cubicBezTo>
                  <a:lnTo>
                    <a:pt x="4476" y="1789"/>
                  </a:lnTo>
                  <a:cubicBezTo>
                    <a:pt x="4603" y="1098"/>
                    <a:pt x="4146" y="436"/>
                    <a:pt x="3455" y="310"/>
                  </a:cubicBezTo>
                  <a:lnTo>
                    <a:pt x="1873" y="21"/>
                  </a:lnTo>
                  <a:cubicBezTo>
                    <a:pt x="1795" y="7"/>
                    <a:pt x="1718" y="0"/>
                    <a:pt x="16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9"/>
            <p:cNvSpPr/>
            <p:nvPr/>
          </p:nvSpPr>
          <p:spPr>
            <a:xfrm>
              <a:off x="2281200" y="2361050"/>
              <a:ext cx="125425" cy="98950"/>
            </a:xfrm>
            <a:custGeom>
              <a:avLst/>
              <a:gdLst/>
              <a:ahLst/>
              <a:cxnLst/>
              <a:rect l="l" t="t" r="r" b="b"/>
              <a:pathLst>
                <a:path w="5017" h="3958" extrusionOk="0">
                  <a:moveTo>
                    <a:pt x="343" y="0"/>
                  </a:moveTo>
                  <a:cubicBezTo>
                    <a:pt x="192" y="0"/>
                    <a:pt x="59" y="108"/>
                    <a:pt x="32" y="261"/>
                  </a:cubicBezTo>
                  <a:cubicBezTo>
                    <a:pt x="1" y="433"/>
                    <a:pt x="114" y="598"/>
                    <a:pt x="287" y="629"/>
                  </a:cubicBezTo>
                  <a:lnTo>
                    <a:pt x="3556" y="1228"/>
                  </a:lnTo>
                  <a:cubicBezTo>
                    <a:pt x="4020" y="1313"/>
                    <a:pt x="4328" y="1759"/>
                    <a:pt x="4243" y="2223"/>
                  </a:cubicBezTo>
                  <a:lnTo>
                    <a:pt x="3994" y="3582"/>
                  </a:lnTo>
                  <a:cubicBezTo>
                    <a:pt x="3963" y="3754"/>
                    <a:pt x="4076" y="3920"/>
                    <a:pt x="4249" y="3952"/>
                  </a:cubicBezTo>
                  <a:cubicBezTo>
                    <a:pt x="4268" y="3956"/>
                    <a:pt x="4288" y="3957"/>
                    <a:pt x="4307" y="3957"/>
                  </a:cubicBezTo>
                  <a:cubicBezTo>
                    <a:pt x="4460" y="3957"/>
                    <a:pt x="4592" y="3847"/>
                    <a:pt x="4619" y="3697"/>
                  </a:cubicBezTo>
                  <a:lnTo>
                    <a:pt x="4868" y="2337"/>
                  </a:lnTo>
                  <a:cubicBezTo>
                    <a:pt x="5016" y="1527"/>
                    <a:pt x="4480" y="751"/>
                    <a:pt x="3670" y="603"/>
                  </a:cubicBezTo>
                  <a:lnTo>
                    <a:pt x="401" y="6"/>
                  </a:lnTo>
                  <a:cubicBezTo>
                    <a:pt x="382" y="2"/>
                    <a:pt x="362" y="0"/>
                    <a:pt x="3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9"/>
            <p:cNvSpPr/>
            <p:nvPr/>
          </p:nvSpPr>
          <p:spPr>
            <a:xfrm>
              <a:off x="2439075" y="2396825"/>
              <a:ext cx="138275" cy="73950"/>
            </a:xfrm>
            <a:custGeom>
              <a:avLst/>
              <a:gdLst/>
              <a:ahLst/>
              <a:cxnLst/>
              <a:rect l="l" t="t" r="r" b="b"/>
              <a:pathLst>
                <a:path w="5531" h="2958" extrusionOk="0">
                  <a:moveTo>
                    <a:pt x="1742" y="1"/>
                  </a:moveTo>
                  <a:cubicBezTo>
                    <a:pt x="1038" y="1"/>
                    <a:pt x="412" y="505"/>
                    <a:pt x="281" y="1223"/>
                  </a:cubicBezTo>
                  <a:lnTo>
                    <a:pt x="32" y="2583"/>
                  </a:lnTo>
                  <a:cubicBezTo>
                    <a:pt x="1" y="2755"/>
                    <a:pt x="115" y="2921"/>
                    <a:pt x="287" y="2952"/>
                  </a:cubicBezTo>
                  <a:cubicBezTo>
                    <a:pt x="307" y="2955"/>
                    <a:pt x="326" y="2958"/>
                    <a:pt x="346" y="2958"/>
                  </a:cubicBezTo>
                  <a:cubicBezTo>
                    <a:pt x="499" y="2957"/>
                    <a:pt x="630" y="2847"/>
                    <a:pt x="657" y="2697"/>
                  </a:cubicBezTo>
                  <a:lnTo>
                    <a:pt x="906" y="1337"/>
                  </a:lnTo>
                  <a:cubicBezTo>
                    <a:pt x="984" y="925"/>
                    <a:pt x="1345" y="637"/>
                    <a:pt x="1750" y="637"/>
                  </a:cubicBezTo>
                  <a:cubicBezTo>
                    <a:pt x="1800" y="637"/>
                    <a:pt x="1850" y="641"/>
                    <a:pt x="1901" y="650"/>
                  </a:cubicBezTo>
                  <a:lnTo>
                    <a:pt x="5130" y="1241"/>
                  </a:lnTo>
                  <a:cubicBezTo>
                    <a:pt x="5149" y="1245"/>
                    <a:pt x="5169" y="1247"/>
                    <a:pt x="5188" y="1247"/>
                  </a:cubicBezTo>
                  <a:cubicBezTo>
                    <a:pt x="5338" y="1247"/>
                    <a:pt x="5471" y="1139"/>
                    <a:pt x="5500" y="986"/>
                  </a:cubicBezTo>
                  <a:cubicBezTo>
                    <a:pt x="5531" y="814"/>
                    <a:pt x="5416" y="649"/>
                    <a:pt x="5244" y="618"/>
                  </a:cubicBezTo>
                  <a:lnTo>
                    <a:pt x="2015" y="26"/>
                  </a:lnTo>
                  <a:cubicBezTo>
                    <a:pt x="1923" y="9"/>
                    <a:pt x="1832" y="1"/>
                    <a:pt x="17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9"/>
            <p:cNvSpPr/>
            <p:nvPr/>
          </p:nvSpPr>
          <p:spPr>
            <a:xfrm>
              <a:off x="2242525" y="2529975"/>
              <a:ext cx="139250" cy="73925"/>
            </a:xfrm>
            <a:custGeom>
              <a:avLst/>
              <a:gdLst/>
              <a:ahLst/>
              <a:cxnLst/>
              <a:rect l="l" t="t" r="r" b="b"/>
              <a:pathLst>
                <a:path w="5570" h="2957" extrusionOk="0">
                  <a:moveTo>
                    <a:pt x="5226" y="1"/>
                  </a:moveTo>
                  <a:cubicBezTo>
                    <a:pt x="5075" y="1"/>
                    <a:pt x="4941" y="108"/>
                    <a:pt x="4914" y="261"/>
                  </a:cubicBezTo>
                  <a:lnTo>
                    <a:pt x="4665" y="1621"/>
                  </a:lnTo>
                  <a:cubicBezTo>
                    <a:pt x="4588" y="2033"/>
                    <a:pt x="4227" y="2321"/>
                    <a:pt x="3822" y="2321"/>
                  </a:cubicBezTo>
                  <a:cubicBezTo>
                    <a:pt x="3772" y="2321"/>
                    <a:pt x="3721" y="2317"/>
                    <a:pt x="3670" y="2308"/>
                  </a:cubicBezTo>
                  <a:lnTo>
                    <a:pt x="401" y="1710"/>
                  </a:lnTo>
                  <a:cubicBezTo>
                    <a:pt x="381" y="1707"/>
                    <a:pt x="362" y="1705"/>
                    <a:pt x="342" y="1705"/>
                  </a:cubicBezTo>
                  <a:cubicBezTo>
                    <a:pt x="192" y="1705"/>
                    <a:pt x="59" y="1812"/>
                    <a:pt x="31" y="1965"/>
                  </a:cubicBezTo>
                  <a:cubicBezTo>
                    <a:pt x="0" y="2137"/>
                    <a:pt x="113" y="2303"/>
                    <a:pt x="286" y="2334"/>
                  </a:cubicBezTo>
                  <a:lnTo>
                    <a:pt x="3554" y="2933"/>
                  </a:lnTo>
                  <a:cubicBezTo>
                    <a:pt x="3644" y="2949"/>
                    <a:pt x="3734" y="2956"/>
                    <a:pt x="3823" y="2956"/>
                  </a:cubicBezTo>
                  <a:cubicBezTo>
                    <a:pt x="4543" y="2956"/>
                    <a:pt x="5159" y="2442"/>
                    <a:pt x="5288" y="1735"/>
                  </a:cubicBezTo>
                  <a:lnTo>
                    <a:pt x="5537" y="376"/>
                  </a:lnTo>
                  <a:cubicBezTo>
                    <a:pt x="5570" y="203"/>
                    <a:pt x="5455" y="37"/>
                    <a:pt x="5282" y="6"/>
                  </a:cubicBezTo>
                  <a:cubicBezTo>
                    <a:pt x="5263" y="3"/>
                    <a:pt x="5244" y="1"/>
                    <a:pt x="52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9"/>
            <p:cNvSpPr/>
            <p:nvPr/>
          </p:nvSpPr>
          <p:spPr>
            <a:xfrm>
              <a:off x="2414250" y="2540750"/>
              <a:ext cx="124050" cy="98750"/>
            </a:xfrm>
            <a:custGeom>
              <a:avLst/>
              <a:gdLst/>
              <a:ahLst/>
              <a:cxnLst/>
              <a:rect l="l" t="t" r="r" b="b"/>
              <a:pathLst>
                <a:path w="4962" h="3950" extrusionOk="0">
                  <a:moveTo>
                    <a:pt x="708" y="0"/>
                  </a:moveTo>
                  <a:cubicBezTo>
                    <a:pt x="558" y="0"/>
                    <a:pt x="425" y="108"/>
                    <a:pt x="398" y="261"/>
                  </a:cubicBezTo>
                  <a:lnTo>
                    <a:pt x="149" y="1620"/>
                  </a:lnTo>
                  <a:cubicBezTo>
                    <a:pt x="0" y="2430"/>
                    <a:pt x="537" y="3205"/>
                    <a:pt x="1346" y="3354"/>
                  </a:cubicBezTo>
                  <a:lnTo>
                    <a:pt x="4574" y="3945"/>
                  </a:lnTo>
                  <a:cubicBezTo>
                    <a:pt x="4593" y="3948"/>
                    <a:pt x="4613" y="3950"/>
                    <a:pt x="4631" y="3950"/>
                  </a:cubicBezTo>
                  <a:cubicBezTo>
                    <a:pt x="4796" y="3950"/>
                    <a:pt x="4933" y="3824"/>
                    <a:pt x="4948" y="3661"/>
                  </a:cubicBezTo>
                  <a:cubicBezTo>
                    <a:pt x="4961" y="3498"/>
                    <a:pt x="4849" y="3350"/>
                    <a:pt x="4689" y="3320"/>
                  </a:cubicBezTo>
                  <a:lnTo>
                    <a:pt x="1459" y="2730"/>
                  </a:lnTo>
                  <a:cubicBezTo>
                    <a:pt x="995" y="2644"/>
                    <a:pt x="688" y="2198"/>
                    <a:pt x="774" y="1734"/>
                  </a:cubicBezTo>
                  <a:lnTo>
                    <a:pt x="1023" y="374"/>
                  </a:lnTo>
                  <a:cubicBezTo>
                    <a:pt x="1054" y="202"/>
                    <a:pt x="939" y="37"/>
                    <a:pt x="766" y="6"/>
                  </a:cubicBezTo>
                  <a:cubicBezTo>
                    <a:pt x="746" y="2"/>
                    <a:pt x="727" y="0"/>
                    <a:pt x="7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9"/>
            <p:cNvSpPr/>
            <p:nvPr/>
          </p:nvSpPr>
          <p:spPr>
            <a:xfrm>
              <a:off x="2261350" y="2472275"/>
              <a:ext cx="112625" cy="33400"/>
            </a:xfrm>
            <a:custGeom>
              <a:avLst/>
              <a:gdLst/>
              <a:ahLst/>
              <a:cxnLst/>
              <a:rect l="l" t="t" r="r" b="b"/>
              <a:pathLst>
                <a:path w="4505" h="1336" extrusionOk="0">
                  <a:moveTo>
                    <a:pt x="344" y="1"/>
                  </a:moveTo>
                  <a:cubicBezTo>
                    <a:pt x="194" y="1"/>
                    <a:pt x="60" y="107"/>
                    <a:pt x="33" y="261"/>
                  </a:cubicBezTo>
                  <a:cubicBezTo>
                    <a:pt x="0" y="433"/>
                    <a:pt x="115" y="599"/>
                    <a:pt x="288" y="631"/>
                  </a:cubicBezTo>
                  <a:lnTo>
                    <a:pt x="4117" y="1331"/>
                  </a:lnTo>
                  <a:cubicBezTo>
                    <a:pt x="4136" y="1334"/>
                    <a:pt x="4155" y="1336"/>
                    <a:pt x="4174" y="1336"/>
                  </a:cubicBezTo>
                  <a:cubicBezTo>
                    <a:pt x="4339" y="1336"/>
                    <a:pt x="4474" y="1210"/>
                    <a:pt x="4489" y="1047"/>
                  </a:cubicBezTo>
                  <a:cubicBezTo>
                    <a:pt x="4504" y="884"/>
                    <a:pt x="4392" y="735"/>
                    <a:pt x="4232" y="706"/>
                  </a:cubicBezTo>
                  <a:lnTo>
                    <a:pt x="401" y="6"/>
                  </a:lnTo>
                  <a:cubicBezTo>
                    <a:pt x="382" y="3"/>
                    <a:pt x="363"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9"/>
            <p:cNvSpPr/>
            <p:nvPr/>
          </p:nvSpPr>
          <p:spPr>
            <a:xfrm>
              <a:off x="2441075" y="2505150"/>
              <a:ext cx="112775" cy="33450"/>
            </a:xfrm>
            <a:custGeom>
              <a:avLst/>
              <a:gdLst/>
              <a:ahLst/>
              <a:cxnLst/>
              <a:rect l="l" t="t" r="r" b="b"/>
              <a:pathLst>
                <a:path w="4511" h="1338" extrusionOk="0">
                  <a:moveTo>
                    <a:pt x="344" y="1"/>
                  </a:moveTo>
                  <a:cubicBezTo>
                    <a:pt x="193" y="1"/>
                    <a:pt x="60" y="108"/>
                    <a:pt x="32" y="261"/>
                  </a:cubicBezTo>
                  <a:cubicBezTo>
                    <a:pt x="1" y="436"/>
                    <a:pt x="118" y="603"/>
                    <a:pt x="293" y="632"/>
                  </a:cubicBezTo>
                  <a:lnTo>
                    <a:pt x="4122" y="1331"/>
                  </a:lnTo>
                  <a:cubicBezTo>
                    <a:pt x="4141" y="1335"/>
                    <a:pt x="4161" y="1338"/>
                    <a:pt x="4180" y="1338"/>
                  </a:cubicBezTo>
                  <a:cubicBezTo>
                    <a:pt x="4344" y="1338"/>
                    <a:pt x="4481" y="1212"/>
                    <a:pt x="4496" y="1048"/>
                  </a:cubicBezTo>
                  <a:cubicBezTo>
                    <a:pt x="4511" y="884"/>
                    <a:pt x="4398" y="736"/>
                    <a:pt x="4237" y="708"/>
                  </a:cubicBezTo>
                  <a:lnTo>
                    <a:pt x="406" y="7"/>
                  </a:lnTo>
                  <a:cubicBezTo>
                    <a:pt x="385" y="3"/>
                    <a:pt x="364"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9"/>
            <p:cNvSpPr/>
            <p:nvPr/>
          </p:nvSpPr>
          <p:spPr>
            <a:xfrm>
              <a:off x="3810175" y="3482725"/>
              <a:ext cx="287350" cy="265375"/>
            </a:xfrm>
            <a:custGeom>
              <a:avLst/>
              <a:gdLst/>
              <a:ahLst/>
              <a:cxnLst/>
              <a:rect l="l" t="t" r="r" b="b"/>
              <a:pathLst>
                <a:path w="11494" h="10615" extrusionOk="0">
                  <a:moveTo>
                    <a:pt x="5742" y="0"/>
                  </a:moveTo>
                  <a:cubicBezTo>
                    <a:pt x="3230" y="0"/>
                    <a:pt x="998" y="1793"/>
                    <a:pt x="528" y="4352"/>
                  </a:cubicBezTo>
                  <a:cubicBezTo>
                    <a:pt x="0" y="7235"/>
                    <a:pt x="1910" y="9999"/>
                    <a:pt x="4792" y="10526"/>
                  </a:cubicBezTo>
                  <a:cubicBezTo>
                    <a:pt x="5115" y="10586"/>
                    <a:pt x="5437" y="10614"/>
                    <a:pt x="5754" y="10614"/>
                  </a:cubicBezTo>
                  <a:cubicBezTo>
                    <a:pt x="8266" y="10614"/>
                    <a:pt x="10498" y="8822"/>
                    <a:pt x="10967" y="6263"/>
                  </a:cubicBezTo>
                  <a:cubicBezTo>
                    <a:pt x="11493" y="3380"/>
                    <a:pt x="9585" y="616"/>
                    <a:pt x="6703" y="88"/>
                  </a:cubicBezTo>
                  <a:cubicBezTo>
                    <a:pt x="6380" y="29"/>
                    <a:pt x="6059" y="0"/>
                    <a:pt x="5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9"/>
            <p:cNvSpPr/>
            <p:nvPr/>
          </p:nvSpPr>
          <p:spPr>
            <a:xfrm>
              <a:off x="3804425" y="3474800"/>
              <a:ext cx="294425" cy="281250"/>
            </a:xfrm>
            <a:custGeom>
              <a:avLst/>
              <a:gdLst/>
              <a:ahLst/>
              <a:cxnLst/>
              <a:rect l="l" t="t" r="r" b="b"/>
              <a:pathLst>
                <a:path w="11777" h="11250" extrusionOk="0">
                  <a:moveTo>
                    <a:pt x="5974" y="637"/>
                  </a:moveTo>
                  <a:cubicBezTo>
                    <a:pt x="7455" y="637"/>
                    <a:pt x="8859" y="1294"/>
                    <a:pt x="9806" y="2430"/>
                  </a:cubicBezTo>
                  <a:cubicBezTo>
                    <a:pt x="10755" y="3567"/>
                    <a:pt x="11149" y="5066"/>
                    <a:pt x="10883" y="6522"/>
                  </a:cubicBezTo>
                  <a:cubicBezTo>
                    <a:pt x="10444" y="8926"/>
                    <a:pt x="8341" y="10613"/>
                    <a:pt x="5979" y="10613"/>
                  </a:cubicBezTo>
                  <a:cubicBezTo>
                    <a:pt x="5682" y="10613"/>
                    <a:pt x="5381" y="10586"/>
                    <a:pt x="5079" y="10531"/>
                  </a:cubicBezTo>
                  <a:cubicBezTo>
                    <a:pt x="2373" y="10037"/>
                    <a:pt x="575" y="7432"/>
                    <a:pt x="1071" y="4727"/>
                  </a:cubicBezTo>
                  <a:cubicBezTo>
                    <a:pt x="1509" y="2323"/>
                    <a:pt x="3613" y="637"/>
                    <a:pt x="5974" y="637"/>
                  </a:cubicBezTo>
                  <a:close/>
                  <a:moveTo>
                    <a:pt x="5968" y="0"/>
                  </a:moveTo>
                  <a:cubicBezTo>
                    <a:pt x="4836" y="0"/>
                    <a:pt x="3731" y="340"/>
                    <a:pt x="2781" y="998"/>
                  </a:cubicBezTo>
                  <a:cubicBezTo>
                    <a:pt x="909" y="2290"/>
                    <a:pt x="0" y="4583"/>
                    <a:pt x="478" y="6806"/>
                  </a:cubicBezTo>
                  <a:cubicBezTo>
                    <a:pt x="957" y="9031"/>
                    <a:pt x="2728" y="10748"/>
                    <a:pt x="4965" y="11156"/>
                  </a:cubicBezTo>
                  <a:cubicBezTo>
                    <a:pt x="5300" y="11218"/>
                    <a:pt x="5638" y="11248"/>
                    <a:pt x="5979" y="11249"/>
                  </a:cubicBezTo>
                  <a:cubicBezTo>
                    <a:pt x="8641" y="11249"/>
                    <a:pt x="11012" y="9346"/>
                    <a:pt x="11508" y="6637"/>
                  </a:cubicBezTo>
                  <a:cubicBezTo>
                    <a:pt x="11777" y="5169"/>
                    <a:pt x="11452" y="3655"/>
                    <a:pt x="10604" y="2428"/>
                  </a:cubicBezTo>
                  <a:cubicBezTo>
                    <a:pt x="9756" y="1202"/>
                    <a:pt x="8455" y="361"/>
                    <a:pt x="6989" y="93"/>
                  </a:cubicBezTo>
                  <a:cubicBezTo>
                    <a:pt x="6649" y="31"/>
                    <a:pt x="6307" y="0"/>
                    <a:pt x="59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9"/>
            <p:cNvSpPr/>
            <p:nvPr/>
          </p:nvSpPr>
          <p:spPr>
            <a:xfrm>
              <a:off x="3987425" y="3515150"/>
              <a:ext cx="287375" cy="265375"/>
            </a:xfrm>
            <a:custGeom>
              <a:avLst/>
              <a:gdLst/>
              <a:ahLst/>
              <a:cxnLst/>
              <a:rect l="l" t="t" r="r" b="b"/>
              <a:pathLst>
                <a:path w="11495" h="10615" extrusionOk="0">
                  <a:moveTo>
                    <a:pt x="5741" y="0"/>
                  </a:moveTo>
                  <a:cubicBezTo>
                    <a:pt x="3228" y="0"/>
                    <a:pt x="998" y="1792"/>
                    <a:pt x="528" y="4352"/>
                  </a:cubicBezTo>
                  <a:cubicBezTo>
                    <a:pt x="0" y="7235"/>
                    <a:pt x="1910" y="9999"/>
                    <a:pt x="4792" y="10527"/>
                  </a:cubicBezTo>
                  <a:cubicBezTo>
                    <a:pt x="5115" y="10586"/>
                    <a:pt x="5436" y="10614"/>
                    <a:pt x="5753" y="10614"/>
                  </a:cubicBezTo>
                  <a:cubicBezTo>
                    <a:pt x="8266" y="10614"/>
                    <a:pt x="10498" y="8822"/>
                    <a:pt x="10966" y="6263"/>
                  </a:cubicBezTo>
                  <a:cubicBezTo>
                    <a:pt x="11494" y="3380"/>
                    <a:pt x="9585" y="616"/>
                    <a:pt x="6703" y="88"/>
                  </a:cubicBezTo>
                  <a:cubicBezTo>
                    <a:pt x="6379" y="29"/>
                    <a:pt x="6058" y="0"/>
                    <a:pt x="57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9"/>
            <p:cNvSpPr/>
            <p:nvPr/>
          </p:nvSpPr>
          <p:spPr>
            <a:xfrm>
              <a:off x="3978850" y="3507250"/>
              <a:ext cx="301025" cy="281225"/>
            </a:xfrm>
            <a:custGeom>
              <a:avLst/>
              <a:gdLst/>
              <a:ahLst/>
              <a:cxnLst/>
              <a:rect l="l" t="t" r="r" b="b"/>
              <a:pathLst>
                <a:path w="12041" h="11249" extrusionOk="0">
                  <a:moveTo>
                    <a:pt x="6088" y="636"/>
                  </a:moveTo>
                  <a:cubicBezTo>
                    <a:pt x="7568" y="636"/>
                    <a:pt x="8971" y="1293"/>
                    <a:pt x="9920" y="2430"/>
                  </a:cubicBezTo>
                  <a:cubicBezTo>
                    <a:pt x="10867" y="3567"/>
                    <a:pt x="11262" y="5066"/>
                    <a:pt x="10997" y="6522"/>
                  </a:cubicBezTo>
                  <a:cubicBezTo>
                    <a:pt x="10759" y="7824"/>
                    <a:pt x="10013" y="8977"/>
                    <a:pt x="8924" y="9728"/>
                  </a:cubicBezTo>
                  <a:cubicBezTo>
                    <a:pt x="8086" y="10308"/>
                    <a:pt x="7096" y="10612"/>
                    <a:pt x="6091" y="10612"/>
                  </a:cubicBezTo>
                  <a:cubicBezTo>
                    <a:pt x="5792" y="10612"/>
                    <a:pt x="5491" y="10585"/>
                    <a:pt x="5192" y="10530"/>
                  </a:cubicBezTo>
                  <a:cubicBezTo>
                    <a:pt x="2487" y="10036"/>
                    <a:pt x="688" y="7432"/>
                    <a:pt x="1183" y="4726"/>
                  </a:cubicBezTo>
                  <a:cubicBezTo>
                    <a:pt x="1623" y="2323"/>
                    <a:pt x="3727" y="636"/>
                    <a:pt x="6088" y="636"/>
                  </a:cubicBezTo>
                  <a:close/>
                  <a:moveTo>
                    <a:pt x="6093" y="0"/>
                  </a:moveTo>
                  <a:cubicBezTo>
                    <a:pt x="3433" y="0"/>
                    <a:pt x="1054" y="1900"/>
                    <a:pt x="558" y="4611"/>
                  </a:cubicBezTo>
                  <a:cubicBezTo>
                    <a:pt x="1" y="7662"/>
                    <a:pt x="2027" y="10596"/>
                    <a:pt x="5077" y="11155"/>
                  </a:cubicBezTo>
                  <a:cubicBezTo>
                    <a:pt x="5416" y="11217"/>
                    <a:pt x="5758" y="11248"/>
                    <a:pt x="6103" y="11248"/>
                  </a:cubicBezTo>
                  <a:cubicBezTo>
                    <a:pt x="8191" y="11243"/>
                    <a:pt x="10104" y="10081"/>
                    <a:pt x="11073" y="8231"/>
                  </a:cubicBezTo>
                  <a:cubicBezTo>
                    <a:pt x="12040" y="6381"/>
                    <a:pt x="11903" y="4146"/>
                    <a:pt x="10717" y="2428"/>
                  </a:cubicBezTo>
                  <a:cubicBezTo>
                    <a:pt x="9864" y="1192"/>
                    <a:pt x="8581" y="362"/>
                    <a:pt x="7102" y="92"/>
                  </a:cubicBezTo>
                  <a:cubicBezTo>
                    <a:pt x="6763" y="30"/>
                    <a:pt x="6426" y="0"/>
                    <a:pt x="6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9"/>
            <p:cNvSpPr/>
            <p:nvPr/>
          </p:nvSpPr>
          <p:spPr>
            <a:xfrm>
              <a:off x="4067625" y="2100325"/>
              <a:ext cx="1140700" cy="366625"/>
            </a:xfrm>
            <a:custGeom>
              <a:avLst/>
              <a:gdLst/>
              <a:ahLst/>
              <a:cxnLst/>
              <a:rect l="l" t="t" r="r" b="b"/>
              <a:pathLst>
                <a:path w="45628" h="14665" extrusionOk="0">
                  <a:moveTo>
                    <a:pt x="21236" y="0"/>
                  </a:moveTo>
                  <a:cubicBezTo>
                    <a:pt x="18078" y="0"/>
                    <a:pt x="0" y="2964"/>
                    <a:pt x="0" y="2964"/>
                  </a:cubicBezTo>
                  <a:lnTo>
                    <a:pt x="1538" y="5796"/>
                  </a:lnTo>
                  <a:lnTo>
                    <a:pt x="21487" y="4866"/>
                  </a:lnTo>
                  <a:lnTo>
                    <a:pt x="43199" y="14665"/>
                  </a:lnTo>
                  <a:cubicBezTo>
                    <a:pt x="43199" y="14665"/>
                    <a:pt x="45395" y="11442"/>
                    <a:pt x="45512" y="9439"/>
                  </a:cubicBezTo>
                  <a:cubicBezTo>
                    <a:pt x="45628" y="7435"/>
                    <a:pt x="45065" y="5560"/>
                    <a:pt x="45065" y="5560"/>
                  </a:cubicBezTo>
                  <a:cubicBezTo>
                    <a:pt x="45065" y="5560"/>
                    <a:pt x="23937" y="151"/>
                    <a:pt x="21432" y="5"/>
                  </a:cubicBezTo>
                  <a:cubicBezTo>
                    <a:pt x="21375" y="2"/>
                    <a:pt x="21310" y="0"/>
                    <a:pt x="21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9"/>
            <p:cNvSpPr/>
            <p:nvPr/>
          </p:nvSpPr>
          <p:spPr>
            <a:xfrm>
              <a:off x="4058075" y="2092375"/>
              <a:ext cx="1158225" cy="382525"/>
            </a:xfrm>
            <a:custGeom>
              <a:avLst/>
              <a:gdLst/>
              <a:ahLst/>
              <a:cxnLst/>
              <a:rect l="l" t="t" r="r" b="b"/>
              <a:pathLst>
                <a:path w="46329" h="15301" extrusionOk="0">
                  <a:moveTo>
                    <a:pt x="21605" y="636"/>
                  </a:moveTo>
                  <a:cubicBezTo>
                    <a:pt x="21677" y="636"/>
                    <a:pt x="21741" y="637"/>
                    <a:pt x="21797" y="640"/>
                  </a:cubicBezTo>
                  <a:cubicBezTo>
                    <a:pt x="24121" y="775"/>
                    <a:pt x="43133" y="5614"/>
                    <a:pt x="45191" y="6140"/>
                  </a:cubicBezTo>
                  <a:cubicBezTo>
                    <a:pt x="45320" y="6638"/>
                    <a:pt x="45669" y="8155"/>
                    <a:pt x="45577" y="9738"/>
                  </a:cubicBezTo>
                  <a:cubicBezTo>
                    <a:pt x="45485" y="11338"/>
                    <a:pt x="43951" y="13830"/>
                    <a:pt x="43465" y="14582"/>
                  </a:cubicBezTo>
                  <a:lnTo>
                    <a:pt x="22000" y="4896"/>
                  </a:lnTo>
                  <a:cubicBezTo>
                    <a:pt x="21959" y="4877"/>
                    <a:pt x="21914" y="4867"/>
                    <a:pt x="21869" y="4867"/>
                  </a:cubicBezTo>
                  <a:lnTo>
                    <a:pt x="21854" y="4867"/>
                  </a:lnTo>
                  <a:lnTo>
                    <a:pt x="2104" y="5788"/>
                  </a:lnTo>
                  <a:lnTo>
                    <a:pt x="875" y="3524"/>
                  </a:lnTo>
                  <a:cubicBezTo>
                    <a:pt x="3663" y="3072"/>
                    <a:pt x="18787" y="636"/>
                    <a:pt x="21605" y="636"/>
                  </a:cubicBezTo>
                  <a:close/>
                  <a:moveTo>
                    <a:pt x="21612" y="1"/>
                  </a:moveTo>
                  <a:cubicBezTo>
                    <a:pt x="18386" y="1"/>
                    <a:pt x="1086" y="2845"/>
                    <a:pt x="331" y="2968"/>
                  </a:cubicBezTo>
                  <a:cubicBezTo>
                    <a:pt x="116" y="3005"/>
                    <a:pt x="0" y="3242"/>
                    <a:pt x="105" y="3434"/>
                  </a:cubicBezTo>
                  <a:lnTo>
                    <a:pt x="1642" y="6266"/>
                  </a:lnTo>
                  <a:cubicBezTo>
                    <a:pt x="1695" y="6369"/>
                    <a:pt x="1802" y="6432"/>
                    <a:pt x="1917" y="6432"/>
                  </a:cubicBezTo>
                  <a:cubicBezTo>
                    <a:pt x="1923" y="6432"/>
                    <a:pt x="1929" y="6432"/>
                    <a:pt x="1936" y="6432"/>
                  </a:cubicBezTo>
                  <a:lnTo>
                    <a:pt x="21807" y="5506"/>
                  </a:lnTo>
                  <a:lnTo>
                    <a:pt x="43450" y="15273"/>
                  </a:lnTo>
                  <a:cubicBezTo>
                    <a:pt x="43491" y="15292"/>
                    <a:pt x="43536" y="15300"/>
                    <a:pt x="43581" y="15300"/>
                  </a:cubicBezTo>
                  <a:cubicBezTo>
                    <a:pt x="43582" y="15300"/>
                    <a:pt x="43584" y="15300"/>
                    <a:pt x="43585" y="15300"/>
                  </a:cubicBezTo>
                  <a:cubicBezTo>
                    <a:pt x="43689" y="15300"/>
                    <a:pt x="43786" y="15248"/>
                    <a:pt x="43845" y="15162"/>
                  </a:cubicBezTo>
                  <a:cubicBezTo>
                    <a:pt x="43936" y="15028"/>
                    <a:pt x="46092" y="11842"/>
                    <a:pt x="46212" y="9775"/>
                  </a:cubicBezTo>
                  <a:cubicBezTo>
                    <a:pt x="46329" y="7739"/>
                    <a:pt x="45777" y="5865"/>
                    <a:pt x="45753" y="5787"/>
                  </a:cubicBezTo>
                  <a:cubicBezTo>
                    <a:pt x="45721" y="5680"/>
                    <a:pt x="45636" y="5598"/>
                    <a:pt x="45528" y="5570"/>
                  </a:cubicBezTo>
                  <a:cubicBezTo>
                    <a:pt x="44664" y="5349"/>
                    <a:pt x="24340" y="151"/>
                    <a:pt x="21834" y="7"/>
                  </a:cubicBezTo>
                  <a:cubicBezTo>
                    <a:pt x="21770" y="3"/>
                    <a:pt x="21695" y="1"/>
                    <a:pt x="21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9"/>
            <p:cNvSpPr/>
            <p:nvPr/>
          </p:nvSpPr>
          <p:spPr>
            <a:xfrm>
              <a:off x="4122950" y="2170500"/>
              <a:ext cx="1085375" cy="296500"/>
            </a:xfrm>
            <a:custGeom>
              <a:avLst/>
              <a:gdLst/>
              <a:ahLst/>
              <a:cxnLst/>
              <a:rect l="l" t="t" r="r" b="b"/>
              <a:pathLst>
                <a:path w="43415" h="11860" extrusionOk="0">
                  <a:moveTo>
                    <a:pt x="18967" y="0"/>
                  </a:moveTo>
                  <a:cubicBezTo>
                    <a:pt x="18531" y="0"/>
                    <a:pt x="1" y="2751"/>
                    <a:pt x="1" y="2751"/>
                  </a:cubicBezTo>
                  <a:lnTo>
                    <a:pt x="1630" y="2882"/>
                  </a:lnTo>
                  <a:lnTo>
                    <a:pt x="19274" y="2059"/>
                  </a:lnTo>
                  <a:lnTo>
                    <a:pt x="40987" y="11859"/>
                  </a:lnTo>
                  <a:cubicBezTo>
                    <a:pt x="40987" y="11859"/>
                    <a:pt x="43183" y="8635"/>
                    <a:pt x="43299" y="6632"/>
                  </a:cubicBezTo>
                  <a:cubicBezTo>
                    <a:pt x="43415" y="4629"/>
                    <a:pt x="42853" y="2753"/>
                    <a:pt x="42853" y="2753"/>
                  </a:cubicBezTo>
                  <a:cubicBezTo>
                    <a:pt x="42853" y="2753"/>
                    <a:pt x="38973" y="1759"/>
                    <a:pt x="34343" y="613"/>
                  </a:cubicBezTo>
                  <a:lnTo>
                    <a:pt x="34343" y="613"/>
                  </a:lnTo>
                  <a:lnTo>
                    <a:pt x="40103" y="6949"/>
                  </a:lnTo>
                  <a:lnTo>
                    <a:pt x="36485" y="5503"/>
                  </a:lnTo>
                  <a:lnTo>
                    <a:pt x="39090" y="8254"/>
                  </a:lnTo>
                  <a:lnTo>
                    <a:pt x="36339" y="7095"/>
                  </a:lnTo>
                  <a:lnTo>
                    <a:pt x="35037" y="8108"/>
                  </a:lnTo>
                  <a:lnTo>
                    <a:pt x="27073" y="2897"/>
                  </a:lnTo>
                  <a:lnTo>
                    <a:pt x="29100" y="5068"/>
                  </a:lnTo>
                  <a:cubicBezTo>
                    <a:pt x="29100" y="5068"/>
                    <a:pt x="19401" y="0"/>
                    <a:pt x="1896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9"/>
            <p:cNvSpPr/>
            <p:nvPr/>
          </p:nvSpPr>
          <p:spPr>
            <a:xfrm>
              <a:off x="3731575" y="2174425"/>
              <a:ext cx="374500" cy="109650"/>
            </a:xfrm>
            <a:custGeom>
              <a:avLst/>
              <a:gdLst/>
              <a:ahLst/>
              <a:cxnLst/>
              <a:rect l="l" t="t" r="r" b="b"/>
              <a:pathLst>
                <a:path w="14980" h="4386" extrusionOk="0">
                  <a:moveTo>
                    <a:pt x="13442" y="0"/>
                  </a:moveTo>
                  <a:lnTo>
                    <a:pt x="10152" y="311"/>
                  </a:lnTo>
                  <a:cubicBezTo>
                    <a:pt x="10152" y="311"/>
                    <a:pt x="9152" y="299"/>
                    <a:pt x="7910" y="299"/>
                  </a:cubicBezTo>
                  <a:cubicBezTo>
                    <a:pt x="6203" y="299"/>
                    <a:pt x="4039" y="322"/>
                    <a:pt x="3388" y="433"/>
                  </a:cubicBezTo>
                  <a:cubicBezTo>
                    <a:pt x="3229" y="461"/>
                    <a:pt x="2967" y="466"/>
                    <a:pt x="2660" y="466"/>
                  </a:cubicBezTo>
                  <a:cubicBezTo>
                    <a:pt x="2435" y="466"/>
                    <a:pt x="2186" y="463"/>
                    <a:pt x="1936" y="463"/>
                  </a:cubicBezTo>
                  <a:cubicBezTo>
                    <a:pt x="978" y="463"/>
                    <a:pt x="1" y="508"/>
                    <a:pt x="277" y="944"/>
                  </a:cubicBezTo>
                  <a:cubicBezTo>
                    <a:pt x="727" y="1648"/>
                    <a:pt x="6681" y="2502"/>
                    <a:pt x="6681" y="2502"/>
                  </a:cubicBezTo>
                  <a:lnTo>
                    <a:pt x="4966" y="2801"/>
                  </a:lnTo>
                  <a:cubicBezTo>
                    <a:pt x="4535" y="2877"/>
                    <a:pt x="4228" y="3261"/>
                    <a:pt x="4249" y="3697"/>
                  </a:cubicBezTo>
                  <a:cubicBezTo>
                    <a:pt x="4271" y="4143"/>
                    <a:pt x="4713" y="4131"/>
                    <a:pt x="5159" y="4151"/>
                  </a:cubicBezTo>
                  <a:cubicBezTo>
                    <a:pt x="6476" y="4212"/>
                    <a:pt x="9038" y="4332"/>
                    <a:pt x="9574" y="4383"/>
                  </a:cubicBezTo>
                  <a:cubicBezTo>
                    <a:pt x="9589" y="4385"/>
                    <a:pt x="9606" y="4386"/>
                    <a:pt x="9625" y="4386"/>
                  </a:cubicBezTo>
                  <a:cubicBezTo>
                    <a:pt x="10495" y="4386"/>
                    <a:pt x="14980" y="2832"/>
                    <a:pt x="14980" y="2832"/>
                  </a:cubicBezTo>
                  <a:lnTo>
                    <a:pt x="134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9"/>
            <p:cNvSpPr/>
            <p:nvPr/>
          </p:nvSpPr>
          <p:spPr>
            <a:xfrm>
              <a:off x="3727925" y="2166450"/>
              <a:ext cx="387450" cy="125550"/>
            </a:xfrm>
            <a:custGeom>
              <a:avLst/>
              <a:gdLst/>
              <a:ahLst/>
              <a:cxnLst/>
              <a:rect l="l" t="t" r="r" b="b"/>
              <a:pathLst>
                <a:path w="15498" h="5022" extrusionOk="0">
                  <a:moveTo>
                    <a:pt x="13409" y="655"/>
                  </a:moveTo>
                  <a:lnTo>
                    <a:pt x="14668" y="2973"/>
                  </a:lnTo>
                  <a:cubicBezTo>
                    <a:pt x="12829" y="3601"/>
                    <a:pt x="10327" y="4389"/>
                    <a:pt x="9796" y="4389"/>
                  </a:cubicBezTo>
                  <a:cubicBezTo>
                    <a:pt x="9779" y="4389"/>
                    <a:pt x="9763" y="4388"/>
                    <a:pt x="9750" y="4386"/>
                  </a:cubicBezTo>
                  <a:cubicBezTo>
                    <a:pt x="9212" y="4335"/>
                    <a:pt x="6744" y="4218"/>
                    <a:pt x="5320" y="4153"/>
                  </a:cubicBezTo>
                  <a:lnTo>
                    <a:pt x="5229" y="4150"/>
                  </a:lnTo>
                  <a:cubicBezTo>
                    <a:pt x="4718" y="4127"/>
                    <a:pt x="4716" y="4082"/>
                    <a:pt x="4712" y="4002"/>
                  </a:cubicBezTo>
                  <a:cubicBezTo>
                    <a:pt x="4700" y="3724"/>
                    <a:pt x="4894" y="3481"/>
                    <a:pt x="5167" y="3434"/>
                  </a:cubicBezTo>
                  <a:lnTo>
                    <a:pt x="6882" y="3135"/>
                  </a:lnTo>
                  <a:cubicBezTo>
                    <a:pt x="7035" y="3108"/>
                    <a:pt x="7147" y="2973"/>
                    <a:pt x="7145" y="2816"/>
                  </a:cubicBezTo>
                  <a:cubicBezTo>
                    <a:pt x="7142" y="2661"/>
                    <a:pt x="7026" y="2530"/>
                    <a:pt x="6872" y="2508"/>
                  </a:cubicBezTo>
                  <a:cubicBezTo>
                    <a:pt x="4351" y="2145"/>
                    <a:pt x="1480" y="1560"/>
                    <a:pt x="808" y="1176"/>
                  </a:cubicBezTo>
                  <a:cubicBezTo>
                    <a:pt x="1103" y="1110"/>
                    <a:pt x="1687" y="1101"/>
                    <a:pt x="2150" y="1101"/>
                  </a:cubicBezTo>
                  <a:cubicBezTo>
                    <a:pt x="2263" y="1101"/>
                    <a:pt x="2369" y="1102"/>
                    <a:pt x="2461" y="1102"/>
                  </a:cubicBezTo>
                  <a:cubicBezTo>
                    <a:pt x="2580" y="1103"/>
                    <a:pt x="2694" y="1104"/>
                    <a:pt x="2803" y="1104"/>
                  </a:cubicBezTo>
                  <a:cubicBezTo>
                    <a:pt x="3129" y="1104"/>
                    <a:pt x="3405" y="1097"/>
                    <a:pt x="3588" y="1066"/>
                  </a:cubicBezTo>
                  <a:cubicBezTo>
                    <a:pt x="4219" y="958"/>
                    <a:pt x="6380" y="935"/>
                    <a:pt x="8088" y="935"/>
                  </a:cubicBezTo>
                  <a:cubicBezTo>
                    <a:pt x="9302" y="935"/>
                    <a:pt x="10261" y="940"/>
                    <a:pt x="10328" y="947"/>
                  </a:cubicBezTo>
                  <a:lnTo>
                    <a:pt x="13409" y="655"/>
                  </a:lnTo>
                  <a:close/>
                  <a:moveTo>
                    <a:pt x="13596" y="0"/>
                  </a:moveTo>
                  <a:cubicBezTo>
                    <a:pt x="13584" y="0"/>
                    <a:pt x="13571" y="1"/>
                    <a:pt x="13558" y="3"/>
                  </a:cubicBezTo>
                  <a:lnTo>
                    <a:pt x="10302" y="313"/>
                  </a:lnTo>
                  <a:cubicBezTo>
                    <a:pt x="10207" y="311"/>
                    <a:pt x="9242" y="300"/>
                    <a:pt x="8056" y="300"/>
                  </a:cubicBezTo>
                  <a:cubicBezTo>
                    <a:pt x="6337" y="300"/>
                    <a:pt x="4154" y="324"/>
                    <a:pt x="3481" y="440"/>
                  </a:cubicBezTo>
                  <a:cubicBezTo>
                    <a:pt x="3343" y="463"/>
                    <a:pt x="3093" y="467"/>
                    <a:pt x="2803" y="467"/>
                  </a:cubicBezTo>
                  <a:cubicBezTo>
                    <a:pt x="2695" y="467"/>
                    <a:pt x="2581" y="467"/>
                    <a:pt x="2465" y="466"/>
                  </a:cubicBezTo>
                  <a:cubicBezTo>
                    <a:pt x="2337" y="465"/>
                    <a:pt x="2215" y="464"/>
                    <a:pt x="2098" y="464"/>
                  </a:cubicBezTo>
                  <a:cubicBezTo>
                    <a:pt x="914" y="464"/>
                    <a:pt x="319" y="533"/>
                    <a:pt x="117" y="897"/>
                  </a:cubicBezTo>
                  <a:cubicBezTo>
                    <a:pt x="65" y="991"/>
                    <a:pt x="0" y="1188"/>
                    <a:pt x="156" y="1433"/>
                  </a:cubicBezTo>
                  <a:cubicBezTo>
                    <a:pt x="506" y="1982"/>
                    <a:pt x="2926" y="2501"/>
                    <a:pt x="4913" y="2843"/>
                  </a:cubicBezTo>
                  <a:cubicBezTo>
                    <a:pt x="4396" y="3002"/>
                    <a:pt x="4052" y="3491"/>
                    <a:pt x="4078" y="4031"/>
                  </a:cubicBezTo>
                  <a:cubicBezTo>
                    <a:pt x="4112" y="4739"/>
                    <a:pt x="4796" y="4767"/>
                    <a:pt x="5204" y="4783"/>
                  </a:cubicBezTo>
                  <a:lnTo>
                    <a:pt x="5290" y="4787"/>
                  </a:lnTo>
                  <a:cubicBezTo>
                    <a:pt x="6433" y="4839"/>
                    <a:pt x="9146" y="4968"/>
                    <a:pt x="9690" y="5019"/>
                  </a:cubicBezTo>
                  <a:cubicBezTo>
                    <a:pt x="9710" y="5020"/>
                    <a:pt x="9732" y="5021"/>
                    <a:pt x="9755" y="5021"/>
                  </a:cubicBezTo>
                  <a:cubicBezTo>
                    <a:pt x="10652" y="5021"/>
                    <a:pt x="14460" y="3719"/>
                    <a:pt x="15230" y="3451"/>
                  </a:cubicBezTo>
                  <a:cubicBezTo>
                    <a:pt x="15414" y="3387"/>
                    <a:pt x="15498" y="3172"/>
                    <a:pt x="15406" y="2999"/>
                  </a:cubicBezTo>
                  <a:lnTo>
                    <a:pt x="13867" y="167"/>
                  </a:lnTo>
                  <a:cubicBezTo>
                    <a:pt x="13813" y="68"/>
                    <a:pt x="13707" y="0"/>
                    <a:pt x="13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9"/>
            <p:cNvSpPr/>
            <p:nvPr/>
          </p:nvSpPr>
          <p:spPr>
            <a:xfrm>
              <a:off x="4636000" y="1579350"/>
              <a:ext cx="579175" cy="670350"/>
            </a:xfrm>
            <a:custGeom>
              <a:avLst/>
              <a:gdLst/>
              <a:ahLst/>
              <a:cxnLst/>
              <a:rect l="l" t="t" r="r" b="b"/>
              <a:pathLst>
                <a:path w="23167" h="26814" extrusionOk="0">
                  <a:moveTo>
                    <a:pt x="6220" y="0"/>
                  </a:moveTo>
                  <a:cubicBezTo>
                    <a:pt x="6069" y="0"/>
                    <a:pt x="5909" y="4"/>
                    <a:pt x="5741" y="12"/>
                  </a:cubicBezTo>
                  <a:cubicBezTo>
                    <a:pt x="1573" y="209"/>
                    <a:pt x="1" y="4711"/>
                    <a:pt x="745" y="6942"/>
                  </a:cubicBezTo>
                  <a:cubicBezTo>
                    <a:pt x="1491" y="9172"/>
                    <a:pt x="6020" y="10310"/>
                    <a:pt x="6020" y="10310"/>
                  </a:cubicBezTo>
                  <a:lnTo>
                    <a:pt x="5629" y="17068"/>
                  </a:lnTo>
                  <a:lnTo>
                    <a:pt x="7796" y="17412"/>
                  </a:lnTo>
                  <a:cubicBezTo>
                    <a:pt x="7796" y="17412"/>
                    <a:pt x="9767" y="24963"/>
                    <a:pt x="10395" y="25438"/>
                  </a:cubicBezTo>
                  <a:cubicBezTo>
                    <a:pt x="10445" y="25475"/>
                    <a:pt x="10521" y="25492"/>
                    <a:pt x="10619" y="25492"/>
                  </a:cubicBezTo>
                  <a:cubicBezTo>
                    <a:pt x="11775" y="25492"/>
                    <a:pt x="15997" y="23136"/>
                    <a:pt x="15997" y="23136"/>
                  </a:cubicBezTo>
                  <a:lnTo>
                    <a:pt x="19066" y="26813"/>
                  </a:lnTo>
                  <a:lnTo>
                    <a:pt x="23167" y="23989"/>
                  </a:lnTo>
                  <a:lnTo>
                    <a:pt x="20957" y="20580"/>
                  </a:lnTo>
                  <a:cubicBezTo>
                    <a:pt x="20957" y="20580"/>
                    <a:pt x="22355" y="7754"/>
                    <a:pt x="21865" y="4882"/>
                  </a:cubicBezTo>
                  <a:cubicBezTo>
                    <a:pt x="21374" y="2010"/>
                    <a:pt x="19669" y="1254"/>
                    <a:pt x="15743" y="1028"/>
                  </a:cubicBezTo>
                  <a:cubicBezTo>
                    <a:pt x="15440" y="1010"/>
                    <a:pt x="15140" y="1002"/>
                    <a:pt x="14847" y="1002"/>
                  </a:cubicBezTo>
                  <a:cubicBezTo>
                    <a:pt x="11352" y="1002"/>
                    <a:pt x="8679" y="2151"/>
                    <a:pt x="8679" y="2151"/>
                  </a:cubicBezTo>
                  <a:cubicBezTo>
                    <a:pt x="8679" y="2151"/>
                    <a:pt x="9811" y="0"/>
                    <a:pt x="6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9"/>
            <p:cNvSpPr/>
            <p:nvPr/>
          </p:nvSpPr>
          <p:spPr>
            <a:xfrm>
              <a:off x="4635400" y="1571425"/>
              <a:ext cx="588775" cy="686225"/>
            </a:xfrm>
            <a:custGeom>
              <a:avLst/>
              <a:gdLst/>
              <a:ahLst/>
              <a:cxnLst/>
              <a:rect l="l" t="t" r="r" b="b"/>
              <a:pathLst>
                <a:path w="23551" h="27449" extrusionOk="0">
                  <a:moveTo>
                    <a:pt x="6262" y="633"/>
                  </a:moveTo>
                  <a:cubicBezTo>
                    <a:pt x="7691" y="633"/>
                    <a:pt x="8228" y="986"/>
                    <a:pt x="8429" y="1296"/>
                  </a:cubicBezTo>
                  <a:cubicBezTo>
                    <a:pt x="8714" y="1739"/>
                    <a:pt x="8424" y="2315"/>
                    <a:pt x="8423" y="2318"/>
                  </a:cubicBezTo>
                  <a:cubicBezTo>
                    <a:pt x="8304" y="2542"/>
                    <a:pt x="8478" y="2786"/>
                    <a:pt x="8701" y="2786"/>
                  </a:cubicBezTo>
                  <a:cubicBezTo>
                    <a:pt x="8742" y="2786"/>
                    <a:pt x="8785" y="2778"/>
                    <a:pt x="8828" y="2759"/>
                  </a:cubicBezTo>
                  <a:cubicBezTo>
                    <a:pt x="8857" y="2746"/>
                    <a:pt x="11478" y="1636"/>
                    <a:pt x="14870" y="1636"/>
                  </a:cubicBezTo>
                  <a:cubicBezTo>
                    <a:pt x="15158" y="1636"/>
                    <a:pt x="15451" y="1644"/>
                    <a:pt x="15749" y="1661"/>
                  </a:cubicBezTo>
                  <a:cubicBezTo>
                    <a:pt x="19833" y="1898"/>
                    <a:pt x="21140" y="2702"/>
                    <a:pt x="21576" y="5251"/>
                  </a:cubicBezTo>
                  <a:cubicBezTo>
                    <a:pt x="22053" y="8047"/>
                    <a:pt x="20679" y="20733"/>
                    <a:pt x="20665" y="20861"/>
                  </a:cubicBezTo>
                  <a:cubicBezTo>
                    <a:pt x="20657" y="20933"/>
                    <a:pt x="20675" y="21007"/>
                    <a:pt x="20715" y="21069"/>
                  </a:cubicBezTo>
                  <a:lnTo>
                    <a:pt x="22756" y="24218"/>
                  </a:lnTo>
                  <a:lnTo>
                    <a:pt x="19147" y="26705"/>
                  </a:lnTo>
                  <a:lnTo>
                    <a:pt x="16264" y="23250"/>
                  </a:lnTo>
                  <a:cubicBezTo>
                    <a:pt x="16204" y="23178"/>
                    <a:pt x="16115" y="23135"/>
                    <a:pt x="16021" y="23135"/>
                  </a:cubicBezTo>
                  <a:cubicBezTo>
                    <a:pt x="15967" y="23135"/>
                    <a:pt x="15914" y="23149"/>
                    <a:pt x="15867" y="23175"/>
                  </a:cubicBezTo>
                  <a:cubicBezTo>
                    <a:pt x="13775" y="24343"/>
                    <a:pt x="11265" y="25513"/>
                    <a:pt x="10685" y="25513"/>
                  </a:cubicBezTo>
                  <a:cubicBezTo>
                    <a:pt x="10658" y="25513"/>
                    <a:pt x="10636" y="25511"/>
                    <a:pt x="10617" y="25506"/>
                  </a:cubicBezTo>
                  <a:cubicBezTo>
                    <a:pt x="10249" y="25146"/>
                    <a:pt x="9061" y="21228"/>
                    <a:pt x="8128" y="17649"/>
                  </a:cubicBezTo>
                  <a:cubicBezTo>
                    <a:pt x="8096" y="17527"/>
                    <a:pt x="7994" y="17435"/>
                    <a:pt x="7870" y="17415"/>
                  </a:cubicBezTo>
                  <a:lnTo>
                    <a:pt x="5988" y="17116"/>
                  </a:lnTo>
                  <a:lnTo>
                    <a:pt x="6361" y="10644"/>
                  </a:lnTo>
                  <a:cubicBezTo>
                    <a:pt x="6370" y="10492"/>
                    <a:pt x="6269" y="10355"/>
                    <a:pt x="6122" y="10318"/>
                  </a:cubicBezTo>
                  <a:cubicBezTo>
                    <a:pt x="6077" y="10307"/>
                    <a:pt x="1754" y="9196"/>
                    <a:pt x="1072" y="7157"/>
                  </a:cubicBezTo>
                  <a:cubicBezTo>
                    <a:pt x="663" y="5939"/>
                    <a:pt x="1021" y="4148"/>
                    <a:pt x="1940" y="2804"/>
                  </a:cubicBezTo>
                  <a:cubicBezTo>
                    <a:pt x="2580" y="1871"/>
                    <a:pt x="3764" y="740"/>
                    <a:pt x="5778" y="645"/>
                  </a:cubicBezTo>
                  <a:cubicBezTo>
                    <a:pt x="5950" y="637"/>
                    <a:pt x="6111" y="633"/>
                    <a:pt x="6262" y="633"/>
                  </a:cubicBezTo>
                  <a:close/>
                  <a:moveTo>
                    <a:pt x="6227" y="0"/>
                  </a:moveTo>
                  <a:cubicBezTo>
                    <a:pt x="6074" y="0"/>
                    <a:pt x="5915" y="4"/>
                    <a:pt x="5750" y="12"/>
                  </a:cubicBezTo>
                  <a:cubicBezTo>
                    <a:pt x="3973" y="95"/>
                    <a:pt x="2436" y="961"/>
                    <a:pt x="1416" y="2447"/>
                  </a:cubicBezTo>
                  <a:cubicBezTo>
                    <a:pt x="391" y="3943"/>
                    <a:pt x="1" y="5963"/>
                    <a:pt x="468" y="7360"/>
                  </a:cubicBezTo>
                  <a:cubicBezTo>
                    <a:pt x="1162" y="9435"/>
                    <a:pt x="4714" y="10582"/>
                    <a:pt x="5713" y="10866"/>
                  </a:cubicBezTo>
                  <a:lnTo>
                    <a:pt x="5337" y="17367"/>
                  </a:lnTo>
                  <a:cubicBezTo>
                    <a:pt x="5327" y="17530"/>
                    <a:pt x="5442" y="17673"/>
                    <a:pt x="5604" y="17699"/>
                  </a:cubicBezTo>
                  <a:lnTo>
                    <a:pt x="7566" y="18010"/>
                  </a:lnTo>
                  <a:cubicBezTo>
                    <a:pt x="8196" y="20412"/>
                    <a:pt x="9599" y="25534"/>
                    <a:pt x="10229" y="26009"/>
                  </a:cubicBezTo>
                  <a:cubicBezTo>
                    <a:pt x="10318" y="26076"/>
                    <a:pt x="10449" y="26107"/>
                    <a:pt x="10616" y="26107"/>
                  </a:cubicBezTo>
                  <a:cubicBezTo>
                    <a:pt x="11633" y="26107"/>
                    <a:pt x="13961" y="24955"/>
                    <a:pt x="15945" y="23859"/>
                  </a:cubicBezTo>
                  <a:lnTo>
                    <a:pt x="18846" y="27334"/>
                  </a:lnTo>
                  <a:cubicBezTo>
                    <a:pt x="18906" y="27407"/>
                    <a:pt x="18995" y="27449"/>
                    <a:pt x="19089" y="27449"/>
                  </a:cubicBezTo>
                  <a:cubicBezTo>
                    <a:pt x="19154" y="27449"/>
                    <a:pt x="19216" y="27429"/>
                    <a:pt x="19269" y="27392"/>
                  </a:cubicBezTo>
                  <a:lnTo>
                    <a:pt x="23370" y="24567"/>
                  </a:lnTo>
                  <a:cubicBezTo>
                    <a:pt x="23512" y="24470"/>
                    <a:pt x="23551" y="24277"/>
                    <a:pt x="23457" y="24133"/>
                  </a:cubicBezTo>
                  <a:lnTo>
                    <a:pt x="21310" y="20819"/>
                  </a:lnTo>
                  <a:cubicBezTo>
                    <a:pt x="21457" y="19464"/>
                    <a:pt x="22675" y="7917"/>
                    <a:pt x="22204" y="5146"/>
                  </a:cubicBezTo>
                  <a:cubicBezTo>
                    <a:pt x="21657" y="1946"/>
                    <a:pt x="19613" y="1249"/>
                    <a:pt x="15787" y="1027"/>
                  </a:cubicBezTo>
                  <a:cubicBezTo>
                    <a:pt x="15472" y="1009"/>
                    <a:pt x="15163" y="1001"/>
                    <a:pt x="14859" y="1001"/>
                  </a:cubicBezTo>
                  <a:cubicBezTo>
                    <a:pt x="12284" y="1001"/>
                    <a:pt x="10168" y="1607"/>
                    <a:pt x="9178" y="1949"/>
                  </a:cubicBezTo>
                  <a:cubicBezTo>
                    <a:pt x="9212" y="1652"/>
                    <a:pt x="9181" y="1295"/>
                    <a:pt x="8967" y="960"/>
                  </a:cubicBezTo>
                  <a:cubicBezTo>
                    <a:pt x="8561" y="320"/>
                    <a:pt x="7638" y="0"/>
                    <a:pt x="6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9"/>
            <p:cNvSpPr/>
            <p:nvPr/>
          </p:nvSpPr>
          <p:spPr>
            <a:xfrm>
              <a:off x="4646800" y="1595300"/>
              <a:ext cx="568400" cy="654425"/>
            </a:xfrm>
            <a:custGeom>
              <a:avLst/>
              <a:gdLst/>
              <a:ahLst/>
              <a:cxnLst/>
              <a:rect l="l" t="t" r="r" b="b"/>
              <a:pathLst>
                <a:path w="22736" h="26177" extrusionOk="0">
                  <a:moveTo>
                    <a:pt x="8100" y="0"/>
                  </a:moveTo>
                  <a:cubicBezTo>
                    <a:pt x="7070" y="187"/>
                    <a:pt x="6092" y="418"/>
                    <a:pt x="5252" y="712"/>
                  </a:cubicBezTo>
                  <a:cubicBezTo>
                    <a:pt x="3908" y="1183"/>
                    <a:pt x="2286" y="1714"/>
                    <a:pt x="932" y="2151"/>
                  </a:cubicBezTo>
                  <a:cubicBezTo>
                    <a:pt x="231" y="3410"/>
                    <a:pt x="1" y="4850"/>
                    <a:pt x="218" y="5925"/>
                  </a:cubicBezTo>
                  <a:lnTo>
                    <a:pt x="1616" y="7889"/>
                  </a:lnTo>
                  <a:cubicBezTo>
                    <a:pt x="3210" y="9070"/>
                    <a:pt x="5589" y="9672"/>
                    <a:pt x="5589" y="9672"/>
                  </a:cubicBezTo>
                  <a:lnTo>
                    <a:pt x="5513" y="10975"/>
                  </a:lnTo>
                  <a:cubicBezTo>
                    <a:pt x="6384" y="11136"/>
                    <a:pt x="7354" y="11281"/>
                    <a:pt x="8003" y="11281"/>
                  </a:cubicBezTo>
                  <a:cubicBezTo>
                    <a:pt x="9450" y="11281"/>
                    <a:pt x="11623" y="10124"/>
                    <a:pt x="11623" y="10124"/>
                  </a:cubicBezTo>
                  <a:lnTo>
                    <a:pt x="11623" y="10124"/>
                  </a:lnTo>
                  <a:cubicBezTo>
                    <a:pt x="11623" y="10124"/>
                    <a:pt x="10320" y="12150"/>
                    <a:pt x="11912" y="13308"/>
                  </a:cubicBezTo>
                  <a:cubicBezTo>
                    <a:pt x="13505" y="14467"/>
                    <a:pt x="14953" y="14467"/>
                    <a:pt x="14953" y="14467"/>
                  </a:cubicBezTo>
                  <a:cubicBezTo>
                    <a:pt x="14953" y="14467"/>
                    <a:pt x="15966" y="17942"/>
                    <a:pt x="15966" y="19099"/>
                  </a:cubicBezTo>
                  <a:cubicBezTo>
                    <a:pt x="15966" y="20004"/>
                    <a:pt x="11818" y="23379"/>
                    <a:pt x="10003" y="24812"/>
                  </a:cubicBezTo>
                  <a:cubicBezTo>
                    <a:pt x="10052" y="24836"/>
                    <a:pt x="10117" y="24848"/>
                    <a:pt x="10197" y="24848"/>
                  </a:cubicBezTo>
                  <a:cubicBezTo>
                    <a:pt x="11353" y="24848"/>
                    <a:pt x="15567" y="22499"/>
                    <a:pt x="15567" y="22499"/>
                  </a:cubicBezTo>
                  <a:lnTo>
                    <a:pt x="18635" y="26177"/>
                  </a:lnTo>
                  <a:lnTo>
                    <a:pt x="22736" y="23351"/>
                  </a:lnTo>
                  <a:lnTo>
                    <a:pt x="20525" y="19942"/>
                  </a:lnTo>
                  <a:cubicBezTo>
                    <a:pt x="20525" y="19942"/>
                    <a:pt x="21923" y="7116"/>
                    <a:pt x="21433" y="4244"/>
                  </a:cubicBezTo>
                  <a:cubicBezTo>
                    <a:pt x="20943" y="1372"/>
                    <a:pt x="19237" y="616"/>
                    <a:pt x="15313" y="390"/>
                  </a:cubicBezTo>
                  <a:cubicBezTo>
                    <a:pt x="15009" y="372"/>
                    <a:pt x="14709" y="364"/>
                    <a:pt x="14416" y="364"/>
                  </a:cubicBezTo>
                  <a:cubicBezTo>
                    <a:pt x="10920" y="364"/>
                    <a:pt x="8247" y="1513"/>
                    <a:pt x="8247" y="1513"/>
                  </a:cubicBezTo>
                  <a:cubicBezTo>
                    <a:pt x="8247" y="1513"/>
                    <a:pt x="8706" y="634"/>
                    <a:pt x="8100"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9"/>
            <p:cNvSpPr/>
            <p:nvPr/>
          </p:nvSpPr>
          <p:spPr>
            <a:xfrm>
              <a:off x="4635975" y="1579350"/>
              <a:ext cx="558925" cy="514525"/>
            </a:xfrm>
            <a:custGeom>
              <a:avLst/>
              <a:gdLst/>
              <a:ahLst/>
              <a:cxnLst/>
              <a:rect l="l" t="t" r="r" b="b"/>
              <a:pathLst>
                <a:path w="22357" h="20581" extrusionOk="0">
                  <a:moveTo>
                    <a:pt x="6221" y="0"/>
                  </a:moveTo>
                  <a:cubicBezTo>
                    <a:pt x="6070" y="0"/>
                    <a:pt x="5910" y="4"/>
                    <a:pt x="5742" y="12"/>
                  </a:cubicBezTo>
                  <a:cubicBezTo>
                    <a:pt x="1573" y="209"/>
                    <a:pt x="0" y="4711"/>
                    <a:pt x="746" y="6942"/>
                  </a:cubicBezTo>
                  <a:cubicBezTo>
                    <a:pt x="1492" y="9172"/>
                    <a:pt x="6021" y="10310"/>
                    <a:pt x="6021" y="10310"/>
                  </a:cubicBezTo>
                  <a:cubicBezTo>
                    <a:pt x="6021" y="10310"/>
                    <a:pt x="11496" y="10189"/>
                    <a:pt x="14226" y="8378"/>
                  </a:cubicBezTo>
                  <a:lnTo>
                    <a:pt x="14226" y="8378"/>
                  </a:lnTo>
                  <a:cubicBezTo>
                    <a:pt x="14225" y="8378"/>
                    <a:pt x="12330" y="10894"/>
                    <a:pt x="12678" y="12445"/>
                  </a:cubicBezTo>
                  <a:cubicBezTo>
                    <a:pt x="12918" y="13516"/>
                    <a:pt x="13732" y="13682"/>
                    <a:pt x="14213" y="13682"/>
                  </a:cubicBezTo>
                  <a:cubicBezTo>
                    <a:pt x="14428" y="13682"/>
                    <a:pt x="14577" y="13649"/>
                    <a:pt x="14577" y="13649"/>
                  </a:cubicBezTo>
                  <a:lnTo>
                    <a:pt x="15106" y="15866"/>
                  </a:lnTo>
                  <a:cubicBezTo>
                    <a:pt x="15106" y="15866"/>
                    <a:pt x="15719" y="16218"/>
                    <a:pt x="16178" y="16218"/>
                  </a:cubicBezTo>
                  <a:cubicBezTo>
                    <a:pt x="16380" y="16218"/>
                    <a:pt x="16553" y="16150"/>
                    <a:pt x="16631" y="15954"/>
                  </a:cubicBezTo>
                  <a:cubicBezTo>
                    <a:pt x="16846" y="15416"/>
                    <a:pt x="16852" y="13167"/>
                    <a:pt x="17844" y="13167"/>
                  </a:cubicBezTo>
                  <a:cubicBezTo>
                    <a:pt x="18033" y="13167"/>
                    <a:pt x="18258" y="13249"/>
                    <a:pt x="18527" y="13439"/>
                  </a:cubicBezTo>
                  <a:cubicBezTo>
                    <a:pt x="20207" y="14630"/>
                    <a:pt x="20300" y="16823"/>
                    <a:pt x="19390" y="17427"/>
                  </a:cubicBezTo>
                  <a:cubicBezTo>
                    <a:pt x="18481" y="18031"/>
                    <a:pt x="17851" y="17556"/>
                    <a:pt x="18430" y="18902"/>
                  </a:cubicBezTo>
                  <a:cubicBezTo>
                    <a:pt x="19009" y="20248"/>
                    <a:pt x="20958" y="20580"/>
                    <a:pt x="20958" y="20580"/>
                  </a:cubicBezTo>
                  <a:cubicBezTo>
                    <a:pt x="20958" y="20580"/>
                    <a:pt x="22356" y="7754"/>
                    <a:pt x="21866" y="4882"/>
                  </a:cubicBezTo>
                  <a:cubicBezTo>
                    <a:pt x="21376" y="2010"/>
                    <a:pt x="19670" y="1254"/>
                    <a:pt x="15746" y="1028"/>
                  </a:cubicBezTo>
                  <a:cubicBezTo>
                    <a:pt x="15442" y="1010"/>
                    <a:pt x="15142" y="1002"/>
                    <a:pt x="14849" y="1002"/>
                  </a:cubicBezTo>
                  <a:cubicBezTo>
                    <a:pt x="11353" y="1002"/>
                    <a:pt x="8680" y="2151"/>
                    <a:pt x="8680" y="2151"/>
                  </a:cubicBezTo>
                  <a:cubicBezTo>
                    <a:pt x="8680" y="2151"/>
                    <a:pt x="9812" y="0"/>
                    <a:pt x="6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9"/>
            <p:cNvSpPr/>
            <p:nvPr/>
          </p:nvSpPr>
          <p:spPr>
            <a:xfrm>
              <a:off x="4635450" y="1571425"/>
              <a:ext cx="567350" cy="530375"/>
            </a:xfrm>
            <a:custGeom>
              <a:avLst/>
              <a:gdLst/>
              <a:ahLst/>
              <a:cxnLst/>
              <a:rect l="l" t="t" r="r" b="b"/>
              <a:pathLst>
                <a:path w="22694" h="21215" extrusionOk="0">
                  <a:moveTo>
                    <a:pt x="6264" y="634"/>
                  </a:moveTo>
                  <a:cubicBezTo>
                    <a:pt x="7689" y="634"/>
                    <a:pt x="8227" y="987"/>
                    <a:pt x="8427" y="1298"/>
                  </a:cubicBezTo>
                  <a:cubicBezTo>
                    <a:pt x="8712" y="1741"/>
                    <a:pt x="8422" y="2316"/>
                    <a:pt x="8421" y="2320"/>
                  </a:cubicBezTo>
                  <a:cubicBezTo>
                    <a:pt x="8302" y="2543"/>
                    <a:pt x="8476" y="2786"/>
                    <a:pt x="8699" y="2786"/>
                  </a:cubicBezTo>
                  <a:cubicBezTo>
                    <a:pt x="8740" y="2786"/>
                    <a:pt x="8783" y="2778"/>
                    <a:pt x="8826" y="2759"/>
                  </a:cubicBezTo>
                  <a:cubicBezTo>
                    <a:pt x="8855" y="2748"/>
                    <a:pt x="11476" y="1637"/>
                    <a:pt x="14868" y="1637"/>
                  </a:cubicBezTo>
                  <a:cubicBezTo>
                    <a:pt x="15156" y="1637"/>
                    <a:pt x="15449" y="1645"/>
                    <a:pt x="15747" y="1662"/>
                  </a:cubicBezTo>
                  <a:cubicBezTo>
                    <a:pt x="19831" y="1898"/>
                    <a:pt x="21138" y="2703"/>
                    <a:pt x="21574" y="5253"/>
                  </a:cubicBezTo>
                  <a:cubicBezTo>
                    <a:pt x="22006" y="7782"/>
                    <a:pt x="20922" y="18411"/>
                    <a:pt x="20701" y="20504"/>
                  </a:cubicBezTo>
                  <a:cubicBezTo>
                    <a:pt x="20161" y="20352"/>
                    <a:pt x="19113" y="19953"/>
                    <a:pt x="18743" y="19093"/>
                  </a:cubicBezTo>
                  <a:cubicBezTo>
                    <a:pt x="18533" y="18603"/>
                    <a:pt x="18543" y="18477"/>
                    <a:pt x="18535" y="18477"/>
                  </a:cubicBezTo>
                  <a:cubicBezTo>
                    <a:pt x="18563" y="18452"/>
                    <a:pt x="18688" y="18411"/>
                    <a:pt x="18779" y="18380"/>
                  </a:cubicBezTo>
                  <a:cubicBezTo>
                    <a:pt x="18987" y="18311"/>
                    <a:pt x="19272" y="18218"/>
                    <a:pt x="19587" y="18009"/>
                  </a:cubicBezTo>
                  <a:cubicBezTo>
                    <a:pt x="20032" y="17714"/>
                    <a:pt x="20292" y="17143"/>
                    <a:pt x="20302" y="16442"/>
                  </a:cubicBezTo>
                  <a:cubicBezTo>
                    <a:pt x="20316" y="15565"/>
                    <a:pt x="19911" y="14332"/>
                    <a:pt x="18732" y="13497"/>
                  </a:cubicBezTo>
                  <a:cubicBezTo>
                    <a:pt x="18421" y="13277"/>
                    <a:pt x="18131" y="13166"/>
                    <a:pt x="17865" y="13166"/>
                  </a:cubicBezTo>
                  <a:cubicBezTo>
                    <a:pt x="17742" y="13166"/>
                    <a:pt x="17624" y="13190"/>
                    <a:pt x="17512" y="13237"/>
                  </a:cubicBezTo>
                  <a:cubicBezTo>
                    <a:pt x="16806" y="13534"/>
                    <a:pt x="16629" y="14628"/>
                    <a:pt x="16488" y="15508"/>
                  </a:cubicBezTo>
                  <a:cubicBezTo>
                    <a:pt x="16445" y="15772"/>
                    <a:pt x="16402" y="16045"/>
                    <a:pt x="16358" y="16154"/>
                  </a:cubicBezTo>
                  <a:cubicBezTo>
                    <a:pt x="16351" y="16179"/>
                    <a:pt x="16332" y="16198"/>
                    <a:pt x="16307" y="16204"/>
                  </a:cubicBezTo>
                  <a:cubicBezTo>
                    <a:pt x="16276" y="16214"/>
                    <a:pt x="16239" y="16219"/>
                    <a:pt x="16198" y="16219"/>
                  </a:cubicBezTo>
                  <a:cubicBezTo>
                    <a:pt x="15985" y="16219"/>
                    <a:pt x="15650" y="16094"/>
                    <a:pt x="15403" y="15970"/>
                  </a:cubicBezTo>
                  <a:lnTo>
                    <a:pt x="14908" y="13892"/>
                  </a:lnTo>
                  <a:cubicBezTo>
                    <a:pt x="14874" y="13746"/>
                    <a:pt x="14744" y="13647"/>
                    <a:pt x="14601" y="13647"/>
                  </a:cubicBezTo>
                  <a:cubicBezTo>
                    <a:pt x="14578" y="13647"/>
                    <a:pt x="14553" y="13650"/>
                    <a:pt x="14529" y="13656"/>
                  </a:cubicBezTo>
                  <a:cubicBezTo>
                    <a:pt x="14527" y="13656"/>
                    <a:pt x="14407" y="13681"/>
                    <a:pt x="14234" y="13681"/>
                  </a:cubicBezTo>
                  <a:cubicBezTo>
                    <a:pt x="14123" y="13681"/>
                    <a:pt x="13992" y="13670"/>
                    <a:pt x="13856" y="13637"/>
                  </a:cubicBezTo>
                  <a:cubicBezTo>
                    <a:pt x="13404" y="13525"/>
                    <a:pt x="13128" y="13216"/>
                    <a:pt x="13011" y="12692"/>
                  </a:cubicBezTo>
                  <a:cubicBezTo>
                    <a:pt x="12752" y="11539"/>
                    <a:pt x="13999" y="9554"/>
                    <a:pt x="14501" y="8885"/>
                  </a:cubicBezTo>
                  <a:cubicBezTo>
                    <a:pt x="14594" y="8762"/>
                    <a:pt x="14585" y="8589"/>
                    <a:pt x="14478" y="8477"/>
                  </a:cubicBezTo>
                  <a:cubicBezTo>
                    <a:pt x="14417" y="8411"/>
                    <a:pt x="14332" y="8377"/>
                    <a:pt x="14248" y="8377"/>
                  </a:cubicBezTo>
                  <a:cubicBezTo>
                    <a:pt x="14187" y="8377"/>
                    <a:pt x="14126" y="8394"/>
                    <a:pt x="14072" y="8430"/>
                  </a:cubicBezTo>
                  <a:cubicBezTo>
                    <a:pt x="11576" y="10085"/>
                    <a:pt x="6596" y="10291"/>
                    <a:pt x="6078" y="10308"/>
                  </a:cubicBezTo>
                  <a:cubicBezTo>
                    <a:pt x="5632" y="10189"/>
                    <a:pt x="1716" y="9093"/>
                    <a:pt x="1070" y="7158"/>
                  </a:cubicBezTo>
                  <a:cubicBezTo>
                    <a:pt x="661" y="5939"/>
                    <a:pt x="1019" y="4150"/>
                    <a:pt x="1938" y="2805"/>
                  </a:cubicBezTo>
                  <a:cubicBezTo>
                    <a:pt x="2578" y="1873"/>
                    <a:pt x="3762" y="741"/>
                    <a:pt x="5776" y="646"/>
                  </a:cubicBezTo>
                  <a:cubicBezTo>
                    <a:pt x="5949" y="638"/>
                    <a:pt x="6112" y="634"/>
                    <a:pt x="6264" y="634"/>
                  </a:cubicBezTo>
                  <a:close/>
                  <a:moveTo>
                    <a:pt x="6225" y="0"/>
                  </a:moveTo>
                  <a:cubicBezTo>
                    <a:pt x="6072" y="0"/>
                    <a:pt x="5913" y="4"/>
                    <a:pt x="5748" y="12"/>
                  </a:cubicBezTo>
                  <a:cubicBezTo>
                    <a:pt x="3971" y="95"/>
                    <a:pt x="2434" y="961"/>
                    <a:pt x="1414" y="2447"/>
                  </a:cubicBezTo>
                  <a:cubicBezTo>
                    <a:pt x="389" y="3943"/>
                    <a:pt x="0" y="5963"/>
                    <a:pt x="467" y="7360"/>
                  </a:cubicBezTo>
                  <a:cubicBezTo>
                    <a:pt x="1259" y="9728"/>
                    <a:pt x="5773" y="10887"/>
                    <a:pt x="5964" y="10934"/>
                  </a:cubicBezTo>
                  <a:cubicBezTo>
                    <a:pt x="5992" y="10940"/>
                    <a:pt x="6020" y="10943"/>
                    <a:pt x="6049" y="10944"/>
                  </a:cubicBezTo>
                  <a:cubicBezTo>
                    <a:pt x="6248" y="10939"/>
                    <a:pt x="10411" y="10832"/>
                    <a:pt x="13303" y="9561"/>
                  </a:cubicBezTo>
                  <a:lnTo>
                    <a:pt x="13303" y="9561"/>
                  </a:lnTo>
                  <a:cubicBezTo>
                    <a:pt x="12770" y="10479"/>
                    <a:pt x="12163" y="11814"/>
                    <a:pt x="12389" y="12831"/>
                  </a:cubicBezTo>
                  <a:cubicBezTo>
                    <a:pt x="12605" y="13790"/>
                    <a:pt x="13223" y="14134"/>
                    <a:pt x="13703" y="14253"/>
                  </a:cubicBezTo>
                  <a:cubicBezTo>
                    <a:pt x="13875" y="14295"/>
                    <a:pt x="14051" y="14316"/>
                    <a:pt x="14229" y="14316"/>
                  </a:cubicBezTo>
                  <a:cubicBezTo>
                    <a:pt x="14271" y="14316"/>
                    <a:pt x="14313" y="14315"/>
                    <a:pt x="14355" y="14313"/>
                  </a:cubicBezTo>
                  <a:lnTo>
                    <a:pt x="14818" y="16256"/>
                  </a:lnTo>
                  <a:cubicBezTo>
                    <a:pt x="14838" y="16341"/>
                    <a:pt x="14893" y="16414"/>
                    <a:pt x="14969" y="16458"/>
                  </a:cubicBezTo>
                  <a:cubicBezTo>
                    <a:pt x="15100" y="16534"/>
                    <a:pt x="15685" y="16852"/>
                    <a:pt x="16200" y="16852"/>
                  </a:cubicBezTo>
                  <a:cubicBezTo>
                    <a:pt x="16310" y="16852"/>
                    <a:pt x="16417" y="16837"/>
                    <a:pt x="16516" y="16803"/>
                  </a:cubicBezTo>
                  <a:cubicBezTo>
                    <a:pt x="16714" y="16737"/>
                    <a:pt x="16872" y="16585"/>
                    <a:pt x="16947" y="16389"/>
                  </a:cubicBezTo>
                  <a:cubicBezTo>
                    <a:pt x="17018" y="16214"/>
                    <a:pt x="17060" y="15946"/>
                    <a:pt x="17115" y="15609"/>
                  </a:cubicBezTo>
                  <a:cubicBezTo>
                    <a:pt x="17213" y="15000"/>
                    <a:pt x="17378" y="13982"/>
                    <a:pt x="17757" y="13821"/>
                  </a:cubicBezTo>
                  <a:cubicBezTo>
                    <a:pt x="17790" y="13807"/>
                    <a:pt x="17827" y="13801"/>
                    <a:pt x="17865" y="13801"/>
                  </a:cubicBezTo>
                  <a:cubicBezTo>
                    <a:pt x="18024" y="13801"/>
                    <a:pt x="18218" y="13911"/>
                    <a:pt x="18365" y="14015"/>
                  </a:cubicBezTo>
                  <a:cubicBezTo>
                    <a:pt x="19342" y="14706"/>
                    <a:pt x="19678" y="15717"/>
                    <a:pt x="19667" y="16430"/>
                  </a:cubicBezTo>
                  <a:cubicBezTo>
                    <a:pt x="19659" y="16912"/>
                    <a:pt x="19499" y="17304"/>
                    <a:pt x="19236" y="17479"/>
                  </a:cubicBezTo>
                  <a:cubicBezTo>
                    <a:pt x="18992" y="17640"/>
                    <a:pt x="18773" y="17713"/>
                    <a:pt x="18580" y="17777"/>
                  </a:cubicBezTo>
                  <a:cubicBezTo>
                    <a:pt x="18335" y="17858"/>
                    <a:pt x="18082" y="17942"/>
                    <a:pt x="17966" y="18201"/>
                  </a:cubicBezTo>
                  <a:cubicBezTo>
                    <a:pt x="17839" y="18483"/>
                    <a:pt x="17947" y="18848"/>
                    <a:pt x="18161" y="19345"/>
                  </a:cubicBezTo>
                  <a:cubicBezTo>
                    <a:pt x="18799" y="20832"/>
                    <a:pt x="20840" y="21195"/>
                    <a:pt x="20926" y="21210"/>
                  </a:cubicBezTo>
                  <a:cubicBezTo>
                    <a:pt x="20943" y="21212"/>
                    <a:pt x="20962" y="21215"/>
                    <a:pt x="20979" y="21215"/>
                  </a:cubicBezTo>
                  <a:lnTo>
                    <a:pt x="20979" y="21213"/>
                  </a:lnTo>
                  <a:cubicBezTo>
                    <a:pt x="20980" y="21213"/>
                    <a:pt x="20981" y="21213"/>
                    <a:pt x="20982" y="21213"/>
                  </a:cubicBezTo>
                  <a:cubicBezTo>
                    <a:pt x="21144" y="21213"/>
                    <a:pt x="21278" y="21092"/>
                    <a:pt x="21295" y="20931"/>
                  </a:cubicBezTo>
                  <a:cubicBezTo>
                    <a:pt x="21353" y="20405"/>
                    <a:pt x="22693" y="8029"/>
                    <a:pt x="22202" y="5146"/>
                  </a:cubicBezTo>
                  <a:cubicBezTo>
                    <a:pt x="21655" y="1946"/>
                    <a:pt x="19611" y="1249"/>
                    <a:pt x="15785" y="1027"/>
                  </a:cubicBezTo>
                  <a:cubicBezTo>
                    <a:pt x="15470" y="1009"/>
                    <a:pt x="15161" y="1001"/>
                    <a:pt x="14857" y="1001"/>
                  </a:cubicBezTo>
                  <a:cubicBezTo>
                    <a:pt x="12282" y="1001"/>
                    <a:pt x="10166" y="1607"/>
                    <a:pt x="9176" y="1949"/>
                  </a:cubicBezTo>
                  <a:cubicBezTo>
                    <a:pt x="9210" y="1652"/>
                    <a:pt x="9179" y="1295"/>
                    <a:pt x="8965" y="960"/>
                  </a:cubicBezTo>
                  <a:cubicBezTo>
                    <a:pt x="8559" y="320"/>
                    <a:pt x="7636" y="0"/>
                    <a:pt x="6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9"/>
            <p:cNvSpPr/>
            <p:nvPr/>
          </p:nvSpPr>
          <p:spPr>
            <a:xfrm>
              <a:off x="4789375" y="1663050"/>
              <a:ext cx="371500" cy="122150"/>
            </a:xfrm>
            <a:custGeom>
              <a:avLst/>
              <a:gdLst/>
              <a:ahLst/>
              <a:cxnLst/>
              <a:rect l="l" t="t" r="r" b="b"/>
              <a:pathLst>
                <a:path w="14860" h="4886" extrusionOk="0">
                  <a:moveTo>
                    <a:pt x="2005" y="0"/>
                  </a:moveTo>
                  <a:cubicBezTo>
                    <a:pt x="1916" y="0"/>
                    <a:pt x="1826" y="8"/>
                    <a:pt x="1736" y="25"/>
                  </a:cubicBezTo>
                  <a:cubicBezTo>
                    <a:pt x="1178" y="134"/>
                    <a:pt x="729" y="574"/>
                    <a:pt x="403" y="1339"/>
                  </a:cubicBezTo>
                  <a:cubicBezTo>
                    <a:pt x="0" y="2277"/>
                    <a:pt x="37" y="3099"/>
                    <a:pt x="511" y="3713"/>
                  </a:cubicBezTo>
                  <a:cubicBezTo>
                    <a:pt x="1106" y="4486"/>
                    <a:pt x="2347" y="4885"/>
                    <a:pt x="4091" y="4885"/>
                  </a:cubicBezTo>
                  <a:cubicBezTo>
                    <a:pt x="4767" y="4885"/>
                    <a:pt x="5520" y="4824"/>
                    <a:pt x="6338" y="4704"/>
                  </a:cubicBezTo>
                  <a:cubicBezTo>
                    <a:pt x="9599" y="4219"/>
                    <a:pt x="12156" y="3390"/>
                    <a:pt x="13530" y="2943"/>
                  </a:cubicBezTo>
                  <a:cubicBezTo>
                    <a:pt x="14106" y="2757"/>
                    <a:pt x="14563" y="2608"/>
                    <a:pt x="14701" y="2608"/>
                  </a:cubicBezTo>
                  <a:cubicBezTo>
                    <a:pt x="14788" y="2608"/>
                    <a:pt x="14859" y="2537"/>
                    <a:pt x="14859" y="2449"/>
                  </a:cubicBezTo>
                  <a:cubicBezTo>
                    <a:pt x="14859" y="2362"/>
                    <a:pt x="14788" y="2291"/>
                    <a:pt x="14701" y="2291"/>
                  </a:cubicBezTo>
                  <a:cubicBezTo>
                    <a:pt x="14512" y="2291"/>
                    <a:pt x="14129" y="2415"/>
                    <a:pt x="13432" y="2642"/>
                  </a:cubicBezTo>
                  <a:cubicBezTo>
                    <a:pt x="12067" y="3085"/>
                    <a:pt x="9526" y="3909"/>
                    <a:pt x="6291" y="4390"/>
                  </a:cubicBezTo>
                  <a:cubicBezTo>
                    <a:pt x="5498" y="4507"/>
                    <a:pt x="4767" y="4564"/>
                    <a:pt x="4110" y="4564"/>
                  </a:cubicBezTo>
                  <a:cubicBezTo>
                    <a:pt x="2471" y="4564"/>
                    <a:pt x="1292" y="4206"/>
                    <a:pt x="762" y="3518"/>
                  </a:cubicBezTo>
                  <a:cubicBezTo>
                    <a:pt x="358" y="2994"/>
                    <a:pt x="334" y="2302"/>
                    <a:pt x="694" y="1464"/>
                  </a:cubicBezTo>
                  <a:cubicBezTo>
                    <a:pt x="978" y="803"/>
                    <a:pt x="1347" y="425"/>
                    <a:pt x="1794" y="338"/>
                  </a:cubicBezTo>
                  <a:cubicBezTo>
                    <a:pt x="1864" y="324"/>
                    <a:pt x="1934" y="318"/>
                    <a:pt x="2003" y="318"/>
                  </a:cubicBezTo>
                  <a:cubicBezTo>
                    <a:pt x="2724" y="318"/>
                    <a:pt x="3398" y="982"/>
                    <a:pt x="3406" y="989"/>
                  </a:cubicBezTo>
                  <a:cubicBezTo>
                    <a:pt x="3438" y="1020"/>
                    <a:pt x="3478" y="1035"/>
                    <a:pt x="3518" y="1035"/>
                  </a:cubicBezTo>
                  <a:cubicBezTo>
                    <a:pt x="3559" y="1035"/>
                    <a:pt x="3599" y="1020"/>
                    <a:pt x="3631" y="989"/>
                  </a:cubicBezTo>
                  <a:cubicBezTo>
                    <a:pt x="3693" y="928"/>
                    <a:pt x="3693" y="827"/>
                    <a:pt x="3631" y="765"/>
                  </a:cubicBezTo>
                  <a:cubicBezTo>
                    <a:pt x="3597" y="731"/>
                    <a:pt x="2861" y="0"/>
                    <a:pt x="20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9"/>
            <p:cNvSpPr/>
            <p:nvPr/>
          </p:nvSpPr>
          <p:spPr>
            <a:xfrm>
              <a:off x="4956250" y="1803325"/>
              <a:ext cx="226900" cy="29675"/>
            </a:xfrm>
            <a:custGeom>
              <a:avLst/>
              <a:gdLst/>
              <a:ahLst/>
              <a:cxnLst/>
              <a:rect l="l" t="t" r="r" b="b"/>
              <a:pathLst>
                <a:path w="9076" h="1187" extrusionOk="0">
                  <a:moveTo>
                    <a:pt x="8899" y="0"/>
                  </a:moveTo>
                  <a:cubicBezTo>
                    <a:pt x="8885" y="0"/>
                    <a:pt x="8871" y="2"/>
                    <a:pt x="8857" y="6"/>
                  </a:cubicBezTo>
                  <a:cubicBezTo>
                    <a:pt x="6347" y="699"/>
                    <a:pt x="4171" y="871"/>
                    <a:pt x="2628" y="871"/>
                  </a:cubicBezTo>
                  <a:cubicBezTo>
                    <a:pt x="1116" y="871"/>
                    <a:pt x="211" y="706"/>
                    <a:pt x="193" y="702"/>
                  </a:cubicBezTo>
                  <a:cubicBezTo>
                    <a:pt x="186" y="701"/>
                    <a:pt x="179" y="701"/>
                    <a:pt x="172" y="701"/>
                  </a:cubicBezTo>
                  <a:cubicBezTo>
                    <a:pt x="97" y="701"/>
                    <a:pt x="32" y="754"/>
                    <a:pt x="17" y="830"/>
                  </a:cubicBezTo>
                  <a:cubicBezTo>
                    <a:pt x="1" y="913"/>
                    <a:pt x="52" y="992"/>
                    <a:pt x="134" y="1013"/>
                  </a:cubicBezTo>
                  <a:cubicBezTo>
                    <a:pt x="152" y="1017"/>
                    <a:pt x="1080" y="1186"/>
                    <a:pt x="2627" y="1186"/>
                  </a:cubicBezTo>
                  <a:cubicBezTo>
                    <a:pt x="4196" y="1186"/>
                    <a:pt x="6403" y="1012"/>
                    <a:pt x="8941" y="313"/>
                  </a:cubicBezTo>
                  <a:cubicBezTo>
                    <a:pt x="9026" y="289"/>
                    <a:pt x="9076" y="202"/>
                    <a:pt x="9052" y="117"/>
                  </a:cubicBezTo>
                  <a:cubicBezTo>
                    <a:pt x="9033" y="47"/>
                    <a:pt x="8969" y="0"/>
                    <a:pt x="88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9"/>
            <p:cNvSpPr/>
            <p:nvPr/>
          </p:nvSpPr>
          <p:spPr>
            <a:xfrm>
              <a:off x="4851425" y="1904725"/>
              <a:ext cx="21375" cy="38950"/>
            </a:xfrm>
            <a:custGeom>
              <a:avLst/>
              <a:gdLst/>
              <a:ahLst/>
              <a:cxnLst/>
              <a:rect l="l" t="t" r="r" b="b"/>
              <a:pathLst>
                <a:path w="855" h="1558" extrusionOk="0">
                  <a:moveTo>
                    <a:pt x="337" y="0"/>
                  </a:moveTo>
                  <a:cubicBezTo>
                    <a:pt x="329" y="0"/>
                    <a:pt x="320" y="1"/>
                    <a:pt x="311" y="2"/>
                  </a:cubicBezTo>
                  <a:cubicBezTo>
                    <a:pt x="110" y="32"/>
                    <a:pt x="1" y="405"/>
                    <a:pt x="64" y="834"/>
                  </a:cubicBezTo>
                  <a:cubicBezTo>
                    <a:pt x="126" y="1244"/>
                    <a:pt x="326" y="1558"/>
                    <a:pt x="519" y="1558"/>
                  </a:cubicBezTo>
                  <a:cubicBezTo>
                    <a:pt x="528" y="1558"/>
                    <a:pt x="536" y="1557"/>
                    <a:pt x="545" y="1556"/>
                  </a:cubicBezTo>
                  <a:cubicBezTo>
                    <a:pt x="745" y="1526"/>
                    <a:pt x="855" y="1153"/>
                    <a:pt x="790" y="724"/>
                  </a:cubicBezTo>
                  <a:cubicBezTo>
                    <a:pt x="728" y="315"/>
                    <a:pt x="530"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9"/>
            <p:cNvSpPr/>
            <p:nvPr/>
          </p:nvSpPr>
          <p:spPr>
            <a:xfrm>
              <a:off x="4884525" y="2060925"/>
              <a:ext cx="79075" cy="48725"/>
            </a:xfrm>
            <a:custGeom>
              <a:avLst/>
              <a:gdLst/>
              <a:ahLst/>
              <a:cxnLst/>
              <a:rect l="l" t="t" r="r" b="b"/>
              <a:pathLst>
                <a:path w="3163" h="1949" extrusionOk="0">
                  <a:moveTo>
                    <a:pt x="2802" y="0"/>
                  </a:moveTo>
                  <a:cubicBezTo>
                    <a:pt x="2693" y="0"/>
                    <a:pt x="2587" y="56"/>
                    <a:pt x="2528" y="157"/>
                  </a:cubicBezTo>
                  <a:cubicBezTo>
                    <a:pt x="1923" y="1292"/>
                    <a:pt x="334" y="1313"/>
                    <a:pt x="317" y="1313"/>
                  </a:cubicBezTo>
                  <a:cubicBezTo>
                    <a:pt x="142" y="1313"/>
                    <a:pt x="0" y="1457"/>
                    <a:pt x="1" y="1632"/>
                  </a:cubicBezTo>
                  <a:cubicBezTo>
                    <a:pt x="1" y="1807"/>
                    <a:pt x="142" y="1948"/>
                    <a:pt x="316" y="1948"/>
                  </a:cubicBezTo>
                  <a:cubicBezTo>
                    <a:pt x="317" y="1948"/>
                    <a:pt x="318" y="1948"/>
                    <a:pt x="319" y="1948"/>
                  </a:cubicBezTo>
                  <a:cubicBezTo>
                    <a:pt x="400" y="1948"/>
                    <a:pt x="2302" y="1930"/>
                    <a:pt x="3089" y="456"/>
                  </a:cubicBezTo>
                  <a:cubicBezTo>
                    <a:pt x="3162" y="303"/>
                    <a:pt x="3102" y="118"/>
                    <a:pt x="2952" y="37"/>
                  </a:cubicBezTo>
                  <a:cubicBezTo>
                    <a:pt x="2904" y="12"/>
                    <a:pt x="2853" y="0"/>
                    <a:pt x="28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9"/>
            <p:cNvSpPr/>
            <p:nvPr/>
          </p:nvSpPr>
          <p:spPr>
            <a:xfrm>
              <a:off x="4826950" y="1842450"/>
              <a:ext cx="61950" cy="25150"/>
            </a:xfrm>
            <a:custGeom>
              <a:avLst/>
              <a:gdLst/>
              <a:ahLst/>
              <a:cxnLst/>
              <a:rect l="l" t="t" r="r" b="b"/>
              <a:pathLst>
                <a:path w="2478" h="1006" extrusionOk="0">
                  <a:moveTo>
                    <a:pt x="1039" y="0"/>
                  </a:moveTo>
                  <a:cubicBezTo>
                    <a:pt x="538" y="0"/>
                    <a:pt x="213" y="199"/>
                    <a:pt x="190" y="213"/>
                  </a:cubicBezTo>
                  <a:cubicBezTo>
                    <a:pt x="45" y="305"/>
                    <a:pt x="0" y="499"/>
                    <a:pt x="91" y="646"/>
                  </a:cubicBezTo>
                  <a:cubicBezTo>
                    <a:pt x="151" y="743"/>
                    <a:pt x="256" y="797"/>
                    <a:pt x="363" y="797"/>
                  </a:cubicBezTo>
                  <a:cubicBezTo>
                    <a:pt x="419" y="797"/>
                    <a:pt x="475" y="783"/>
                    <a:pt x="527" y="752"/>
                  </a:cubicBezTo>
                  <a:cubicBezTo>
                    <a:pt x="540" y="744"/>
                    <a:pt x="729" y="636"/>
                    <a:pt x="1033" y="636"/>
                  </a:cubicBezTo>
                  <a:cubicBezTo>
                    <a:pt x="1276" y="636"/>
                    <a:pt x="1593" y="705"/>
                    <a:pt x="1954" y="951"/>
                  </a:cubicBezTo>
                  <a:cubicBezTo>
                    <a:pt x="2007" y="987"/>
                    <a:pt x="2069" y="1006"/>
                    <a:pt x="2133" y="1006"/>
                  </a:cubicBezTo>
                  <a:cubicBezTo>
                    <a:pt x="2272" y="1006"/>
                    <a:pt x="2395" y="915"/>
                    <a:pt x="2436" y="782"/>
                  </a:cubicBezTo>
                  <a:cubicBezTo>
                    <a:pt x="2477" y="648"/>
                    <a:pt x="2426" y="504"/>
                    <a:pt x="2311" y="427"/>
                  </a:cubicBezTo>
                  <a:cubicBezTo>
                    <a:pt x="1829" y="98"/>
                    <a:pt x="1390" y="0"/>
                    <a:pt x="10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9"/>
            <p:cNvSpPr/>
            <p:nvPr/>
          </p:nvSpPr>
          <p:spPr>
            <a:xfrm>
              <a:off x="4766025" y="2956200"/>
              <a:ext cx="1770750" cy="1678200"/>
            </a:xfrm>
            <a:custGeom>
              <a:avLst/>
              <a:gdLst/>
              <a:ahLst/>
              <a:cxnLst/>
              <a:rect l="l" t="t" r="r" b="b"/>
              <a:pathLst>
                <a:path w="70830" h="67128" extrusionOk="0">
                  <a:moveTo>
                    <a:pt x="42288" y="1"/>
                  </a:moveTo>
                  <a:lnTo>
                    <a:pt x="25790" y="9994"/>
                  </a:lnTo>
                  <a:lnTo>
                    <a:pt x="26658" y="12557"/>
                  </a:lnTo>
                  <a:cubicBezTo>
                    <a:pt x="26658" y="12557"/>
                    <a:pt x="11627" y="22607"/>
                    <a:pt x="7664" y="26607"/>
                  </a:cubicBezTo>
                  <a:cubicBezTo>
                    <a:pt x="3702" y="30606"/>
                    <a:pt x="1" y="34373"/>
                    <a:pt x="382" y="36385"/>
                  </a:cubicBezTo>
                  <a:cubicBezTo>
                    <a:pt x="763" y="38397"/>
                    <a:pt x="5326" y="67021"/>
                    <a:pt x="5326" y="67021"/>
                  </a:cubicBezTo>
                  <a:lnTo>
                    <a:pt x="11072" y="66606"/>
                  </a:lnTo>
                  <a:cubicBezTo>
                    <a:pt x="11072" y="66606"/>
                    <a:pt x="11439" y="38765"/>
                    <a:pt x="12226" y="38066"/>
                  </a:cubicBezTo>
                  <a:cubicBezTo>
                    <a:pt x="13012" y="37365"/>
                    <a:pt x="35776" y="22262"/>
                    <a:pt x="35776" y="22262"/>
                  </a:cubicBezTo>
                  <a:cubicBezTo>
                    <a:pt x="35776" y="22262"/>
                    <a:pt x="36452" y="22134"/>
                    <a:pt x="37208" y="22134"/>
                  </a:cubicBezTo>
                  <a:cubicBezTo>
                    <a:pt x="37757" y="22134"/>
                    <a:pt x="38347" y="22201"/>
                    <a:pt x="38752" y="22434"/>
                  </a:cubicBezTo>
                  <a:cubicBezTo>
                    <a:pt x="39715" y="22986"/>
                    <a:pt x="45028" y="42947"/>
                    <a:pt x="46459" y="44025"/>
                  </a:cubicBezTo>
                  <a:cubicBezTo>
                    <a:pt x="47889" y="45103"/>
                    <a:pt x="66033" y="67128"/>
                    <a:pt x="66033" y="67128"/>
                  </a:cubicBezTo>
                  <a:lnTo>
                    <a:pt x="70830" y="65913"/>
                  </a:lnTo>
                  <a:cubicBezTo>
                    <a:pt x="70830" y="65913"/>
                    <a:pt x="54823" y="37045"/>
                    <a:pt x="54866" y="36302"/>
                  </a:cubicBezTo>
                  <a:cubicBezTo>
                    <a:pt x="54890" y="35876"/>
                    <a:pt x="51441" y="20307"/>
                    <a:pt x="47913" y="10277"/>
                  </a:cubicBezTo>
                  <a:cubicBezTo>
                    <a:pt x="45267" y="2756"/>
                    <a:pt x="42288" y="1"/>
                    <a:pt x="42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9"/>
            <p:cNvSpPr/>
            <p:nvPr/>
          </p:nvSpPr>
          <p:spPr>
            <a:xfrm>
              <a:off x="4757350" y="2948250"/>
              <a:ext cx="1788900" cy="1694100"/>
            </a:xfrm>
            <a:custGeom>
              <a:avLst/>
              <a:gdLst/>
              <a:ahLst/>
              <a:cxnLst/>
              <a:rect l="l" t="t" r="r" b="b"/>
              <a:pathLst>
                <a:path w="71556" h="67764" extrusionOk="0">
                  <a:moveTo>
                    <a:pt x="42583" y="721"/>
                  </a:moveTo>
                  <a:cubicBezTo>
                    <a:pt x="43239" y="1422"/>
                    <a:pt x="45730" y="4361"/>
                    <a:pt x="47960" y="10700"/>
                  </a:cubicBezTo>
                  <a:cubicBezTo>
                    <a:pt x="51484" y="20720"/>
                    <a:pt x="54861" y="36065"/>
                    <a:pt x="54896" y="36602"/>
                  </a:cubicBezTo>
                  <a:cubicBezTo>
                    <a:pt x="54853" y="37344"/>
                    <a:pt x="65770" y="57133"/>
                    <a:pt x="70699" y="66024"/>
                  </a:cubicBezTo>
                  <a:lnTo>
                    <a:pt x="66497" y="67089"/>
                  </a:lnTo>
                  <a:cubicBezTo>
                    <a:pt x="64743" y="64960"/>
                    <a:pt x="48393" y="45141"/>
                    <a:pt x="46997" y="44089"/>
                  </a:cubicBezTo>
                  <a:cubicBezTo>
                    <a:pt x="46305" y="43568"/>
                    <a:pt x="44214" y="36879"/>
                    <a:pt x="42685" y="31995"/>
                  </a:cubicBezTo>
                  <a:cubicBezTo>
                    <a:pt x="40456" y="24866"/>
                    <a:pt x="39736" y="22752"/>
                    <a:pt x="39258" y="22477"/>
                  </a:cubicBezTo>
                  <a:cubicBezTo>
                    <a:pt x="38795" y="22211"/>
                    <a:pt x="38140" y="22136"/>
                    <a:pt x="37543" y="22136"/>
                  </a:cubicBezTo>
                  <a:cubicBezTo>
                    <a:pt x="37047" y="22138"/>
                    <a:pt x="36553" y="22183"/>
                    <a:pt x="36065" y="22269"/>
                  </a:cubicBezTo>
                  <a:cubicBezTo>
                    <a:pt x="36023" y="22276"/>
                    <a:pt x="35984" y="22292"/>
                    <a:pt x="35948" y="22315"/>
                  </a:cubicBezTo>
                  <a:cubicBezTo>
                    <a:pt x="35018" y="22932"/>
                    <a:pt x="13158" y="37436"/>
                    <a:pt x="12361" y="38145"/>
                  </a:cubicBezTo>
                  <a:cubicBezTo>
                    <a:pt x="11565" y="38854"/>
                    <a:pt x="11221" y="58062"/>
                    <a:pt x="11105" y="66628"/>
                  </a:cubicBezTo>
                  <a:lnTo>
                    <a:pt x="5941" y="67001"/>
                  </a:lnTo>
                  <a:cubicBezTo>
                    <a:pt x="5462" y="63991"/>
                    <a:pt x="1397" y="38529"/>
                    <a:pt x="1041" y="36645"/>
                  </a:cubicBezTo>
                  <a:cubicBezTo>
                    <a:pt x="685" y="34770"/>
                    <a:pt x="4697" y="30722"/>
                    <a:pt x="8237" y="27149"/>
                  </a:cubicBezTo>
                  <a:cubicBezTo>
                    <a:pt x="12131" y="23217"/>
                    <a:pt x="27031" y="13238"/>
                    <a:pt x="27181" y="13139"/>
                  </a:cubicBezTo>
                  <a:cubicBezTo>
                    <a:pt x="27301" y="13059"/>
                    <a:pt x="27352" y="12908"/>
                    <a:pt x="27306" y="12773"/>
                  </a:cubicBezTo>
                  <a:lnTo>
                    <a:pt x="26519" y="10451"/>
                  </a:lnTo>
                  <a:lnTo>
                    <a:pt x="42583" y="721"/>
                  </a:lnTo>
                  <a:close/>
                  <a:moveTo>
                    <a:pt x="42635" y="1"/>
                  </a:moveTo>
                  <a:cubicBezTo>
                    <a:pt x="42578" y="1"/>
                    <a:pt x="42521" y="16"/>
                    <a:pt x="42470" y="46"/>
                  </a:cubicBezTo>
                  <a:lnTo>
                    <a:pt x="25973" y="10039"/>
                  </a:lnTo>
                  <a:cubicBezTo>
                    <a:pt x="25844" y="10116"/>
                    <a:pt x="25787" y="10270"/>
                    <a:pt x="25836" y="10412"/>
                  </a:cubicBezTo>
                  <a:lnTo>
                    <a:pt x="26626" y="12745"/>
                  </a:lnTo>
                  <a:cubicBezTo>
                    <a:pt x="24749" y="14005"/>
                    <a:pt x="11523" y="22929"/>
                    <a:pt x="7786" y="26701"/>
                  </a:cubicBezTo>
                  <a:cubicBezTo>
                    <a:pt x="3781" y="30741"/>
                    <a:pt x="0" y="34560"/>
                    <a:pt x="417" y="36762"/>
                  </a:cubicBezTo>
                  <a:cubicBezTo>
                    <a:pt x="793" y="38746"/>
                    <a:pt x="5315" y="67101"/>
                    <a:pt x="5360" y="67387"/>
                  </a:cubicBezTo>
                  <a:cubicBezTo>
                    <a:pt x="5384" y="67541"/>
                    <a:pt x="5509" y="67656"/>
                    <a:pt x="5668" y="67656"/>
                  </a:cubicBezTo>
                  <a:cubicBezTo>
                    <a:pt x="5678" y="67656"/>
                    <a:pt x="5687" y="67656"/>
                    <a:pt x="5697" y="67655"/>
                  </a:cubicBezTo>
                  <a:lnTo>
                    <a:pt x="11442" y="67240"/>
                  </a:lnTo>
                  <a:cubicBezTo>
                    <a:pt x="11607" y="67228"/>
                    <a:pt x="11735" y="67092"/>
                    <a:pt x="11737" y="66928"/>
                  </a:cubicBezTo>
                  <a:cubicBezTo>
                    <a:pt x="11880" y="56080"/>
                    <a:pt x="12285" y="39578"/>
                    <a:pt x="12783" y="38619"/>
                  </a:cubicBezTo>
                  <a:cubicBezTo>
                    <a:pt x="13392" y="38079"/>
                    <a:pt x="28363" y="28110"/>
                    <a:pt x="36245" y="22880"/>
                  </a:cubicBezTo>
                  <a:cubicBezTo>
                    <a:pt x="36537" y="22829"/>
                    <a:pt x="37052" y="22767"/>
                    <a:pt x="37574" y="22767"/>
                  </a:cubicBezTo>
                  <a:cubicBezTo>
                    <a:pt x="38081" y="22767"/>
                    <a:pt x="38593" y="22826"/>
                    <a:pt x="38917" y="23009"/>
                  </a:cubicBezTo>
                  <a:cubicBezTo>
                    <a:pt x="39339" y="23420"/>
                    <a:pt x="40795" y="28076"/>
                    <a:pt x="42080" y="32184"/>
                  </a:cubicBezTo>
                  <a:cubicBezTo>
                    <a:pt x="44302" y="39293"/>
                    <a:pt x="45820" y="43997"/>
                    <a:pt x="46615" y="44596"/>
                  </a:cubicBezTo>
                  <a:cubicBezTo>
                    <a:pt x="47723" y="45431"/>
                    <a:pt x="59868" y="60039"/>
                    <a:pt x="66135" y="67647"/>
                  </a:cubicBezTo>
                  <a:cubicBezTo>
                    <a:pt x="66196" y="67720"/>
                    <a:pt x="66286" y="67763"/>
                    <a:pt x="66380" y="67763"/>
                  </a:cubicBezTo>
                  <a:cubicBezTo>
                    <a:pt x="66407" y="67763"/>
                    <a:pt x="66434" y="67760"/>
                    <a:pt x="66459" y="67752"/>
                  </a:cubicBezTo>
                  <a:lnTo>
                    <a:pt x="71255" y="66537"/>
                  </a:lnTo>
                  <a:cubicBezTo>
                    <a:pt x="71457" y="66486"/>
                    <a:pt x="71555" y="66258"/>
                    <a:pt x="71455" y="66076"/>
                  </a:cubicBezTo>
                  <a:cubicBezTo>
                    <a:pt x="65172" y="54744"/>
                    <a:pt x="55744" y="37539"/>
                    <a:pt x="55530" y="36637"/>
                  </a:cubicBezTo>
                  <a:cubicBezTo>
                    <a:pt x="55565" y="36042"/>
                    <a:pt x="52032" y="20362"/>
                    <a:pt x="48560" y="10488"/>
                  </a:cubicBezTo>
                  <a:cubicBezTo>
                    <a:pt x="45918" y="2979"/>
                    <a:pt x="42975" y="201"/>
                    <a:pt x="42851" y="85"/>
                  </a:cubicBezTo>
                  <a:cubicBezTo>
                    <a:pt x="42790" y="29"/>
                    <a:pt x="42713" y="1"/>
                    <a:pt x="42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9"/>
            <p:cNvSpPr/>
            <p:nvPr/>
          </p:nvSpPr>
          <p:spPr>
            <a:xfrm>
              <a:off x="5800475" y="3022725"/>
              <a:ext cx="715650" cy="1584175"/>
            </a:xfrm>
            <a:custGeom>
              <a:avLst/>
              <a:gdLst/>
              <a:ahLst/>
              <a:cxnLst/>
              <a:rect l="l" t="t" r="r" b="b"/>
              <a:pathLst>
                <a:path w="28626" h="63367" extrusionOk="0">
                  <a:moveTo>
                    <a:pt x="181" y="0"/>
                  </a:moveTo>
                  <a:cubicBezTo>
                    <a:pt x="155" y="0"/>
                    <a:pt x="129" y="7"/>
                    <a:pt x="105" y="20"/>
                  </a:cubicBezTo>
                  <a:cubicBezTo>
                    <a:pt x="28" y="64"/>
                    <a:pt x="0" y="161"/>
                    <a:pt x="43" y="238"/>
                  </a:cubicBezTo>
                  <a:cubicBezTo>
                    <a:pt x="74" y="290"/>
                    <a:pt x="3058" y="5635"/>
                    <a:pt x="4350" y="7583"/>
                  </a:cubicBezTo>
                  <a:cubicBezTo>
                    <a:pt x="5615" y="9486"/>
                    <a:pt x="5824" y="14155"/>
                    <a:pt x="5826" y="14202"/>
                  </a:cubicBezTo>
                  <a:cubicBezTo>
                    <a:pt x="5826" y="14218"/>
                    <a:pt x="5830" y="14233"/>
                    <a:pt x="5835" y="14248"/>
                  </a:cubicBezTo>
                  <a:cubicBezTo>
                    <a:pt x="5900" y="14431"/>
                    <a:pt x="12335" y="32599"/>
                    <a:pt x="12856" y="35651"/>
                  </a:cubicBezTo>
                  <a:cubicBezTo>
                    <a:pt x="13384" y="38746"/>
                    <a:pt x="27680" y="62289"/>
                    <a:pt x="28289" y="63289"/>
                  </a:cubicBezTo>
                  <a:cubicBezTo>
                    <a:pt x="28318" y="63336"/>
                    <a:pt x="28369" y="63366"/>
                    <a:pt x="28425" y="63366"/>
                  </a:cubicBezTo>
                  <a:cubicBezTo>
                    <a:pt x="28549" y="63366"/>
                    <a:pt x="28625" y="63231"/>
                    <a:pt x="28561" y="63125"/>
                  </a:cubicBezTo>
                  <a:cubicBezTo>
                    <a:pt x="28412" y="62880"/>
                    <a:pt x="13687" y="38633"/>
                    <a:pt x="13169" y="35598"/>
                  </a:cubicBezTo>
                  <a:cubicBezTo>
                    <a:pt x="12647" y="32544"/>
                    <a:pt x="6504" y="15184"/>
                    <a:pt x="6143" y="14163"/>
                  </a:cubicBezTo>
                  <a:cubicBezTo>
                    <a:pt x="6124" y="13755"/>
                    <a:pt x="5894" y="9333"/>
                    <a:pt x="4614" y="7406"/>
                  </a:cubicBezTo>
                  <a:cubicBezTo>
                    <a:pt x="3329" y="5469"/>
                    <a:pt x="351" y="136"/>
                    <a:pt x="322" y="82"/>
                  </a:cubicBezTo>
                  <a:cubicBezTo>
                    <a:pt x="292" y="30"/>
                    <a:pt x="237"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9"/>
            <p:cNvSpPr/>
            <p:nvPr/>
          </p:nvSpPr>
          <p:spPr>
            <a:xfrm>
              <a:off x="5447100" y="3415675"/>
              <a:ext cx="218875" cy="101075"/>
            </a:xfrm>
            <a:custGeom>
              <a:avLst/>
              <a:gdLst/>
              <a:ahLst/>
              <a:cxnLst/>
              <a:rect l="l" t="t" r="r" b="b"/>
              <a:pathLst>
                <a:path w="8755" h="4043" extrusionOk="0">
                  <a:moveTo>
                    <a:pt x="181" y="0"/>
                  </a:moveTo>
                  <a:cubicBezTo>
                    <a:pt x="120" y="0"/>
                    <a:pt x="62" y="35"/>
                    <a:pt x="36" y="95"/>
                  </a:cubicBezTo>
                  <a:cubicBezTo>
                    <a:pt x="1" y="174"/>
                    <a:pt x="37" y="269"/>
                    <a:pt x="117" y="304"/>
                  </a:cubicBezTo>
                  <a:lnTo>
                    <a:pt x="7489" y="3590"/>
                  </a:lnTo>
                  <a:lnTo>
                    <a:pt x="2628" y="2977"/>
                  </a:lnTo>
                  <a:cubicBezTo>
                    <a:pt x="2621" y="2976"/>
                    <a:pt x="2614" y="2976"/>
                    <a:pt x="2607" y="2976"/>
                  </a:cubicBezTo>
                  <a:cubicBezTo>
                    <a:pt x="2521" y="2976"/>
                    <a:pt x="2459" y="3034"/>
                    <a:pt x="2450" y="3114"/>
                  </a:cubicBezTo>
                  <a:cubicBezTo>
                    <a:pt x="2438" y="3201"/>
                    <a:pt x="2501" y="3280"/>
                    <a:pt x="2588" y="3292"/>
                  </a:cubicBezTo>
                  <a:lnTo>
                    <a:pt x="8513" y="4041"/>
                  </a:lnTo>
                  <a:cubicBezTo>
                    <a:pt x="8521" y="4042"/>
                    <a:pt x="8527" y="4042"/>
                    <a:pt x="8533" y="4042"/>
                  </a:cubicBezTo>
                  <a:cubicBezTo>
                    <a:pt x="8705" y="4042"/>
                    <a:pt x="8755" y="3807"/>
                    <a:pt x="8598" y="3739"/>
                  </a:cubicBezTo>
                  <a:lnTo>
                    <a:pt x="246" y="14"/>
                  </a:lnTo>
                  <a:cubicBezTo>
                    <a:pt x="225" y="5"/>
                    <a:pt x="203"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9"/>
            <p:cNvSpPr/>
            <p:nvPr/>
          </p:nvSpPr>
          <p:spPr>
            <a:xfrm>
              <a:off x="4913550" y="3741700"/>
              <a:ext cx="257900" cy="861150"/>
            </a:xfrm>
            <a:custGeom>
              <a:avLst/>
              <a:gdLst/>
              <a:ahLst/>
              <a:cxnLst/>
              <a:rect l="l" t="t" r="r" b="b"/>
              <a:pathLst>
                <a:path w="10316" h="34446" extrusionOk="0">
                  <a:moveTo>
                    <a:pt x="10140" y="1"/>
                  </a:moveTo>
                  <a:cubicBezTo>
                    <a:pt x="10098" y="1"/>
                    <a:pt x="10057" y="17"/>
                    <a:pt x="10026" y="49"/>
                  </a:cubicBezTo>
                  <a:lnTo>
                    <a:pt x="4041" y="6265"/>
                  </a:lnTo>
                  <a:cubicBezTo>
                    <a:pt x="3892" y="6263"/>
                    <a:pt x="3740" y="6262"/>
                    <a:pt x="3587" y="6262"/>
                  </a:cubicBezTo>
                  <a:cubicBezTo>
                    <a:pt x="1937" y="6262"/>
                    <a:pt x="172" y="6372"/>
                    <a:pt x="63" y="6824"/>
                  </a:cubicBezTo>
                  <a:cubicBezTo>
                    <a:pt x="1" y="7079"/>
                    <a:pt x="329" y="7242"/>
                    <a:pt x="452" y="7304"/>
                  </a:cubicBezTo>
                  <a:cubicBezTo>
                    <a:pt x="1867" y="8009"/>
                    <a:pt x="3456" y="9297"/>
                    <a:pt x="3773" y="9560"/>
                  </a:cubicBezTo>
                  <a:lnTo>
                    <a:pt x="3756" y="34286"/>
                  </a:lnTo>
                  <a:cubicBezTo>
                    <a:pt x="3756" y="34375"/>
                    <a:pt x="3827" y="34445"/>
                    <a:pt x="3914" y="34445"/>
                  </a:cubicBezTo>
                  <a:cubicBezTo>
                    <a:pt x="4003" y="34445"/>
                    <a:pt x="4074" y="34375"/>
                    <a:pt x="4074" y="34286"/>
                  </a:cubicBezTo>
                  <a:lnTo>
                    <a:pt x="4091" y="9485"/>
                  </a:lnTo>
                  <a:cubicBezTo>
                    <a:pt x="4091" y="9438"/>
                    <a:pt x="4070" y="9393"/>
                    <a:pt x="4034" y="9363"/>
                  </a:cubicBezTo>
                  <a:cubicBezTo>
                    <a:pt x="4017" y="9348"/>
                    <a:pt x="2200" y="7821"/>
                    <a:pt x="594" y="7021"/>
                  </a:cubicBezTo>
                  <a:cubicBezTo>
                    <a:pt x="471" y="6960"/>
                    <a:pt x="415" y="6915"/>
                    <a:pt x="389" y="6890"/>
                  </a:cubicBezTo>
                  <a:cubicBezTo>
                    <a:pt x="652" y="6689"/>
                    <a:pt x="2282" y="6582"/>
                    <a:pt x="3809" y="6582"/>
                  </a:cubicBezTo>
                  <a:cubicBezTo>
                    <a:pt x="3909" y="6582"/>
                    <a:pt x="4009" y="6583"/>
                    <a:pt x="4107" y="6584"/>
                  </a:cubicBezTo>
                  <a:cubicBezTo>
                    <a:pt x="4116" y="6585"/>
                    <a:pt x="4124" y="6586"/>
                    <a:pt x="4132" y="6586"/>
                  </a:cubicBezTo>
                  <a:cubicBezTo>
                    <a:pt x="4174" y="6586"/>
                    <a:pt x="4197" y="6561"/>
                    <a:pt x="4223" y="6535"/>
                  </a:cubicBezTo>
                  <a:lnTo>
                    <a:pt x="10255" y="270"/>
                  </a:lnTo>
                  <a:cubicBezTo>
                    <a:pt x="10316" y="207"/>
                    <a:pt x="10313" y="106"/>
                    <a:pt x="10251" y="45"/>
                  </a:cubicBezTo>
                  <a:cubicBezTo>
                    <a:pt x="10220" y="16"/>
                    <a:pt x="10180" y="1"/>
                    <a:pt x="1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9"/>
            <p:cNvSpPr/>
            <p:nvPr/>
          </p:nvSpPr>
          <p:spPr>
            <a:xfrm>
              <a:off x="5452550" y="2988450"/>
              <a:ext cx="376725" cy="246525"/>
            </a:xfrm>
            <a:custGeom>
              <a:avLst/>
              <a:gdLst/>
              <a:ahLst/>
              <a:cxnLst/>
              <a:rect l="l" t="t" r="r" b="b"/>
              <a:pathLst>
                <a:path w="15069" h="9861" extrusionOk="0">
                  <a:moveTo>
                    <a:pt x="14888" y="1"/>
                  </a:moveTo>
                  <a:cubicBezTo>
                    <a:pt x="14838" y="1"/>
                    <a:pt x="14789" y="24"/>
                    <a:pt x="14758" y="69"/>
                  </a:cubicBezTo>
                  <a:cubicBezTo>
                    <a:pt x="8939" y="8538"/>
                    <a:pt x="235" y="9534"/>
                    <a:pt x="148" y="9543"/>
                  </a:cubicBezTo>
                  <a:cubicBezTo>
                    <a:pt x="63" y="9551"/>
                    <a:pt x="1" y="9624"/>
                    <a:pt x="5" y="9708"/>
                  </a:cubicBezTo>
                  <a:cubicBezTo>
                    <a:pt x="8" y="9793"/>
                    <a:pt x="78" y="9860"/>
                    <a:pt x="163" y="9860"/>
                  </a:cubicBezTo>
                  <a:cubicBezTo>
                    <a:pt x="169" y="9860"/>
                    <a:pt x="174" y="9860"/>
                    <a:pt x="180" y="9859"/>
                  </a:cubicBezTo>
                  <a:cubicBezTo>
                    <a:pt x="268" y="9850"/>
                    <a:pt x="9113" y="8843"/>
                    <a:pt x="15019" y="248"/>
                  </a:cubicBezTo>
                  <a:cubicBezTo>
                    <a:pt x="15069" y="176"/>
                    <a:pt x="15051" y="78"/>
                    <a:pt x="14978" y="28"/>
                  </a:cubicBezTo>
                  <a:cubicBezTo>
                    <a:pt x="14951" y="9"/>
                    <a:pt x="14919" y="1"/>
                    <a:pt x="148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9"/>
            <p:cNvSpPr/>
            <p:nvPr/>
          </p:nvSpPr>
          <p:spPr>
            <a:xfrm>
              <a:off x="5568600" y="3150950"/>
              <a:ext cx="30225" cy="56525"/>
            </a:xfrm>
            <a:custGeom>
              <a:avLst/>
              <a:gdLst/>
              <a:ahLst/>
              <a:cxnLst/>
              <a:rect l="l" t="t" r="r" b="b"/>
              <a:pathLst>
                <a:path w="1209" h="2261" extrusionOk="0">
                  <a:moveTo>
                    <a:pt x="183" y="1"/>
                  </a:moveTo>
                  <a:cubicBezTo>
                    <a:pt x="162" y="1"/>
                    <a:pt x="141" y="5"/>
                    <a:pt x="120" y="14"/>
                  </a:cubicBezTo>
                  <a:cubicBezTo>
                    <a:pt x="38" y="49"/>
                    <a:pt x="1" y="146"/>
                    <a:pt x="40" y="227"/>
                  </a:cubicBezTo>
                  <a:lnTo>
                    <a:pt x="872" y="2164"/>
                  </a:lnTo>
                  <a:cubicBezTo>
                    <a:pt x="897" y="2222"/>
                    <a:pt x="955" y="2260"/>
                    <a:pt x="1018" y="2260"/>
                  </a:cubicBezTo>
                  <a:lnTo>
                    <a:pt x="1018" y="2261"/>
                  </a:lnTo>
                  <a:cubicBezTo>
                    <a:pt x="1131" y="2260"/>
                    <a:pt x="1209" y="2144"/>
                    <a:pt x="1164" y="2039"/>
                  </a:cubicBezTo>
                  <a:lnTo>
                    <a:pt x="331" y="101"/>
                  </a:lnTo>
                  <a:cubicBezTo>
                    <a:pt x="306" y="38"/>
                    <a:pt x="246" y="1"/>
                    <a:pt x="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9"/>
            <p:cNvSpPr/>
            <p:nvPr/>
          </p:nvSpPr>
          <p:spPr>
            <a:xfrm>
              <a:off x="5697750" y="3064050"/>
              <a:ext cx="36075" cy="50850"/>
            </a:xfrm>
            <a:custGeom>
              <a:avLst/>
              <a:gdLst/>
              <a:ahLst/>
              <a:cxnLst/>
              <a:rect l="l" t="t" r="r" b="b"/>
              <a:pathLst>
                <a:path w="1443" h="2034" extrusionOk="0">
                  <a:moveTo>
                    <a:pt x="181" y="1"/>
                  </a:moveTo>
                  <a:cubicBezTo>
                    <a:pt x="153" y="1"/>
                    <a:pt x="123" y="9"/>
                    <a:pt x="97" y="25"/>
                  </a:cubicBezTo>
                  <a:cubicBezTo>
                    <a:pt x="24" y="73"/>
                    <a:pt x="0" y="170"/>
                    <a:pt x="46" y="243"/>
                  </a:cubicBezTo>
                  <a:lnTo>
                    <a:pt x="1128" y="1960"/>
                  </a:lnTo>
                  <a:cubicBezTo>
                    <a:pt x="1157" y="2006"/>
                    <a:pt x="1208" y="2033"/>
                    <a:pt x="1262" y="2033"/>
                  </a:cubicBezTo>
                  <a:cubicBezTo>
                    <a:pt x="1292" y="2033"/>
                    <a:pt x="1322" y="2025"/>
                    <a:pt x="1347" y="2010"/>
                  </a:cubicBezTo>
                  <a:cubicBezTo>
                    <a:pt x="1422" y="1962"/>
                    <a:pt x="1443" y="1864"/>
                    <a:pt x="1397" y="1789"/>
                  </a:cubicBezTo>
                  <a:lnTo>
                    <a:pt x="315" y="74"/>
                  </a:lnTo>
                  <a:cubicBezTo>
                    <a:pt x="285" y="27"/>
                    <a:pt x="233"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9"/>
            <p:cNvSpPr/>
            <p:nvPr/>
          </p:nvSpPr>
          <p:spPr>
            <a:xfrm>
              <a:off x="5072675" y="2168500"/>
              <a:ext cx="750550" cy="1037525"/>
            </a:xfrm>
            <a:custGeom>
              <a:avLst/>
              <a:gdLst/>
              <a:ahLst/>
              <a:cxnLst/>
              <a:rect l="l" t="t" r="r" b="b"/>
              <a:pathLst>
                <a:path w="30022" h="41501" extrusionOk="0">
                  <a:moveTo>
                    <a:pt x="5644" y="1"/>
                  </a:moveTo>
                  <a:cubicBezTo>
                    <a:pt x="3886" y="1"/>
                    <a:pt x="567" y="3203"/>
                    <a:pt x="755" y="4195"/>
                  </a:cubicBezTo>
                  <a:cubicBezTo>
                    <a:pt x="755" y="4195"/>
                    <a:pt x="1" y="8628"/>
                    <a:pt x="1568" y="15933"/>
                  </a:cubicBezTo>
                  <a:cubicBezTo>
                    <a:pt x="3135" y="23238"/>
                    <a:pt x="13523" y="41500"/>
                    <a:pt x="13523" y="41500"/>
                  </a:cubicBezTo>
                  <a:lnTo>
                    <a:pt x="15183" y="41149"/>
                  </a:lnTo>
                  <a:cubicBezTo>
                    <a:pt x="19864" y="40158"/>
                    <a:pt x="24130" y="37762"/>
                    <a:pt x="27411" y="34280"/>
                  </a:cubicBezTo>
                  <a:lnTo>
                    <a:pt x="30021" y="31509"/>
                  </a:lnTo>
                  <a:cubicBezTo>
                    <a:pt x="30021" y="31509"/>
                    <a:pt x="20597" y="13799"/>
                    <a:pt x="17003" y="7123"/>
                  </a:cubicBezTo>
                  <a:cubicBezTo>
                    <a:pt x="13409" y="448"/>
                    <a:pt x="7459" y="104"/>
                    <a:pt x="5723" y="3"/>
                  </a:cubicBezTo>
                  <a:cubicBezTo>
                    <a:pt x="5697" y="2"/>
                    <a:pt x="5671" y="1"/>
                    <a:pt x="5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9"/>
            <p:cNvSpPr/>
            <p:nvPr/>
          </p:nvSpPr>
          <p:spPr>
            <a:xfrm>
              <a:off x="5066800" y="2160600"/>
              <a:ext cx="765025" cy="1053375"/>
            </a:xfrm>
            <a:custGeom>
              <a:avLst/>
              <a:gdLst/>
              <a:ahLst/>
              <a:cxnLst/>
              <a:rect l="l" t="t" r="r" b="b"/>
              <a:pathLst>
                <a:path w="30601" h="42135" extrusionOk="0">
                  <a:moveTo>
                    <a:pt x="5876" y="635"/>
                  </a:moveTo>
                  <a:cubicBezTo>
                    <a:pt x="5897" y="635"/>
                    <a:pt x="5920" y="635"/>
                    <a:pt x="5938" y="638"/>
                  </a:cubicBezTo>
                  <a:cubicBezTo>
                    <a:pt x="10922" y="925"/>
                    <a:pt x="14629" y="3265"/>
                    <a:pt x="16958" y="7591"/>
                  </a:cubicBezTo>
                  <a:cubicBezTo>
                    <a:pt x="20305" y="13806"/>
                    <a:pt x="28815" y="29792"/>
                    <a:pt x="29868" y="31773"/>
                  </a:cubicBezTo>
                  <a:lnTo>
                    <a:pt x="27414" y="34378"/>
                  </a:lnTo>
                  <a:cubicBezTo>
                    <a:pt x="24162" y="37830"/>
                    <a:pt x="19991" y="40174"/>
                    <a:pt x="15351" y="41155"/>
                  </a:cubicBezTo>
                  <a:lnTo>
                    <a:pt x="13919" y="41458"/>
                  </a:lnTo>
                  <a:cubicBezTo>
                    <a:pt x="12783" y="39441"/>
                    <a:pt x="3566" y="22946"/>
                    <a:pt x="2114" y="16183"/>
                  </a:cubicBezTo>
                  <a:cubicBezTo>
                    <a:pt x="579" y="9033"/>
                    <a:pt x="1295" y="4607"/>
                    <a:pt x="1303" y="4563"/>
                  </a:cubicBezTo>
                  <a:cubicBezTo>
                    <a:pt x="1309" y="4526"/>
                    <a:pt x="1309" y="4488"/>
                    <a:pt x="1301" y="4451"/>
                  </a:cubicBezTo>
                  <a:cubicBezTo>
                    <a:pt x="1278" y="4325"/>
                    <a:pt x="1415" y="3881"/>
                    <a:pt x="2104" y="3096"/>
                  </a:cubicBezTo>
                  <a:cubicBezTo>
                    <a:pt x="3160" y="1895"/>
                    <a:pt x="4880" y="635"/>
                    <a:pt x="5876" y="635"/>
                  </a:cubicBezTo>
                  <a:close/>
                  <a:moveTo>
                    <a:pt x="5883" y="0"/>
                  </a:moveTo>
                  <a:cubicBezTo>
                    <a:pt x="4633" y="0"/>
                    <a:pt x="2784" y="1360"/>
                    <a:pt x="1627" y="2677"/>
                  </a:cubicBezTo>
                  <a:cubicBezTo>
                    <a:pt x="1156" y="3215"/>
                    <a:pt x="615" y="3959"/>
                    <a:pt x="668" y="4506"/>
                  </a:cubicBezTo>
                  <a:cubicBezTo>
                    <a:pt x="587" y="5036"/>
                    <a:pt x="0" y="9358"/>
                    <a:pt x="1493" y="16316"/>
                  </a:cubicBezTo>
                  <a:cubicBezTo>
                    <a:pt x="3053" y="23585"/>
                    <a:pt x="13058" y="41226"/>
                    <a:pt x="13483" y="41973"/>
                  </a:cubicBezTo>
                  <a:cubicBezTo>
                    <a:pt x="13539" y="42073"/>
                    <a:pt x="13644" y="42134"/>
                    <a:pt x="13759" y="42135"/>
                  </a:cubicBezTo>
                  <a:cubicBezTo>
                    <a:pt x="13780" y="42135"/>
                    <a:pt x="13802" y="42132"/>
                    <a:pt x="13824" y="42129"/>
                  </a:cubicBezTo>
                  <a:lnTo>
                    <a:pt x="15484" y="41776"/>
                  </a:lnTo>
                  <a:cubicBezTo>
                    <a:pt x="20251" y="40769"/>
                    <a:pt x="24537" y="38362"/>
                    <a:pt x="27878" y="34815"/>
                  </a:cubicBezTo>
                  <a:lnTo>
                    <a:pt x="30488" y="32043"/>
                  </a:lnTo>
                  <a:cubicBezTo>
                    <a:pt x="30581" y="31943"/>
                    <a:pt x="30601" y="31796"/>
                    <a:pt x="30536" y="31675"/>
                  </a:cubicBezTo>
                  <a:cubicBezTo>
                    <a:pt x="30443" y="31499"/>
                    <a:pt x="21071" y="13890"/>
                    <a:pt x="17518" y="7289"/>
                  </a:cubicBezTo>
                  <a:cubicBezTo>
                    <a:pt x="15077" y="2755"/>
                    <a:pt x="11194" y="304"/>
                    <a:pt x="5977" y="3"/>
                  </a:cubicBezTo>
                  <a:cubicBezTo>
                    <a:pt x="5946" y="1"/>
                    <a:pt x="5914" y="0"/>
                    <a:pt x="58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9"/>
            <p:cNvSpPr/>
            <p:nvPr/>
          </p:nvSpPr>
          <p:spPr>
            <a:xfrm>
              <a:off x="5274650" y="2175825"/>
              <a:ext cx="548575" cy="944650"/>
            </a:xfrm>
            <a:custGeom>
              <a:avLst/>
              <a:gdLst/>
              <a:ahLst/>
              <a:cxnLst/>
              <a:rect l="l" t="t" r="r" b="b"/>
              <a:pathLst>
                <a:path w="21943" h="37786" extrusionOk="0">
                  <a:moveTo>
                    <a:pt x="1" y="0"/>
                  </a:moveTo>
                  <a:cubicBezTo>
                    <a:pt x="1139" y="560"/>
                    <a:pt x="4632" y="2499"/>
                    <a:pt x="6197" y="5869"/>
                  </a:cubicBezTo>
                  <a:cubicBezTo>
                    <a:pt x="8079" y="9922"/>
                    <a:pt x="5618" y="16002"/>
                    <a:pt x="5618" y="16002"/>
                  </a:cubicBezTo>
                  <a:cubicBezTo>
                    <a:pt x="5618" y="16002"/>
                    <a:pt x="5609" y="15653"/>
                    <a:pt x="5591" y="15134"/>
                  </a:cubicBezTo>
                  <a:cubicBezTo>
                    <a:pt x="4312" y="19779"/>
                    <a:pt x="2185" y="26794"/>
                    <a:pt x="665" y="31302"/>
                  </a:cubicBezTo>
                  <a:lnTo>
                    <a:pt x="2578" y="26425"/>
                  </a:lnTo>
                  <a:lnTo>
                    <a:pt x="3446" y="23241"/>
                  </a:lnTo>
                  <a:lnTo>
                    <a:pt x="9816" y="25702"/>
                  </a:lnTo>
                  <a:lnTo>
                    <a:pt x="6486" y="22372"/>
                  </a:lnTo>
                  <a:lnTo>
                    <a:pt x="6486" y="22372"/>
                  </a:lnTo>
                  <a:cubicBezTo>
                    <a:pt x="6486" y="22373"/>
                    <a:pt x="13435" y="26570"/>
                    <a:pt x="15317" y="28308"/>
                  </a:cubicBezTo>
                  <a:cubicBezTo>
                    <a:pt x="17199" y="30044"/>
                    <a:pt x="17778" y="32217"/>
                    <a:pt x="16765" y="34678"/>
                  </a:cubicBezTo>
                  <a:cubicBezTo>
                    <a:pt x="16371" y="35633"/>
                    <a:pt x="15542" y="36761"/>
                    <a:pt x="14674" y="37785"/>
                  </a:cubicBezTo>
                  <a:cubicBezTo>
                    <a:pt x="16371" y="36724"/>
                    <a:pt x="17944" y="35460"/>
                    <a:pt x="19332" y="33987"/>
                  </a:cubicBezTo>
                  <a:lnTo>
                    <a:pt x="21942" y="31216"/>
                  </a:lnTo>
                  <a:cubicBezTo>
                    <a:pt x="21942" y="31216"/>
                    <a:pt x="12520" y="13506"/>
                    <a:pt x="8924" y="6831"/>
                  </a:cubicBezTo>
                  <a:cubicBezTo>
                    <a:pt x="6352" y="2052"/>
                    <a:pt x="2578" y="523"/>
                    <a:pt x="1"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9"/>
            <p:cNvSpPr/>
            <p:nvPr/>
          </p:nvSpPr>
          <p:spPr>
            <a:xfrm>
              <a:off x="5368050" y="2503250"/>
              <a:ext cx="155825" cy="143475"/>
            </a:xfrm>
            <a:custGeom>
              <a:avLst/>
              <a:gdLst/>
              <a:ahLst/>
              <a:cxnLst/>
              <a:rect l="l" t="t" r="r" b="b"/>
              <a:pathLst>
                <a:path w="6233" h="5739" extrusionOk="0">
                  <a:moveTo>
                    <a:pt x="6055" y="0"/>
                  </a:moveTo>
                  <a:cubicBezTo>
                    <a:pt x="6017" y="0"/>
                    <a:pt x="5980" y="14"/>
                    <a:pt x="5950" y="40"/>
                  </a:cubicBezTo>
                  <a:cubicBezTo>
                    <a:pt x="4028" y="1753"/>
                    <a:pt x="144" y="5427"/>
                    <a:pt x="105" y="5464"/>
                  </a:cubicBezTo>
                  <a:cubicBezTo>
                    <a:pt x="1" y="5563"/>
                    <a:pt x="71" y="5738"/>
                    <a:pt x="214" y="5738"/>
                  </a:cubicBezTo>
                  <a:cubicBezTo>
                    <a:pt x="255" y="5738"/>
                    <a:pt x="295" y="5723"/>
                    <a:pt x="323" y="5695"/>
                  </a:cubicBezTo>
                  <a:cubicBezTo>
                    <a:pt x="363" y="5657"/>
                    <a:pt x="4242" y="1986"/>
                    <a:pt x="6161" y="278"/>
                  </a:cubicBezTo>
                  <a:cubicBezTo>
                    <a:pt x="6227" y="220"/>
                    <a:pt x="6233" y="119"/>
                    <a:pt x="6174" y="54"/>
                  </a:cubicBezTo>
                  <a:cubicBezTo>
                    <a:pt x="6143" y="19"/>
                    <a:pt x="6099" y="0"/>
                    <a:pt x="60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9"/>
            <p:cNvSpPr/>
            <p:nvPr/>
          </p:nvSpPr>
          <p:spPr>
            <a:xfrm>
              <a:off x="5519875" y="2620350"/>
              <a:ext cx="37550" cy="16600"/>
            </a:xfrm>
            <a:custGeom>
              <a:avLst/>
              <a:gdLst/>
              <a:ahLst/>
              <a:cxnLst/>
              <a:rect l="l" t="t" r="r" b="b"/>
              <a:pathLst>
                <a:path w="1502" h="664" extrusionOk="0">
                  <a:moveTo>
                    <a:pt x="1323" y="0"/>
                  </a:moveTo>
                  <a:cubicBezTo>
                    <a:pt x="1305" y="0"/>
                    <a:pt x="1287" y="3"/>
                    <a:pt x="1269" y="10"/>
                  </a:cubicBezTo>
                  <a:cubicBezTo>
                    <a:pt x="896" y="143"/>
                    <a:pt x="516" y="258"/>
                    <a:pt x="130" y="350"/>
                  </a:cubicBezTo>
                  <a:cubicBezTo>
                    <a:pt x="52" y="370"/>
                    <a:pt x="0" y="443"/>
                    <a:pt x="9" y="524"/>
                  </a:cubicBezTo>
                  <a:cubicBezTo>
                    <a:pt x="19" y="604"/>
                    <a:pt x="88" y="663"/>
                    <a:pt x="167" y="663"/>
                  </a:cubicBezTo>
                  <a:cubicBezTo>
                    <a:pt x="180" y="663"/>
                    <a:pt x="193" y="661"/>
                    <a:pt x="206" y="658"/>
                  </a:cubicBezTo>
                  <a:cubicBezTo>
                    <a:pt x="602" y="563"/>
                    <a:pt x="993" y="446"/>
                    <a:pt x="1377" y="309"/>
                  </a:cubicBezTo>
                  <a:cubicBezTo>
                    <a:pt x="1459" y="279"/>
                    <a:pt x="1502" y="188"/>
                    <a:pt x="1472" y="106"/>
                  </a:cubicBezTo>
                  <a:cubicBezTo>
                    <a:pt x="1449" y="40"/>
                    <a:pt x="1388" y="0"/>
                    <a:pt x="1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9"/>
            <p:cNvSpPr/>
            <p:nvPr/>
          </p:nvSpPr>
          <p:spPr>
            <a:xfrm>
              <a:off x="5340275" y="2636275"/>
              <a:ext cx="150575" cy="15300"/>
            </a:xfrm>
            <a:custGeom>
              <a:avLst/>
              <a:gdLst/>
              <a:ahLst/>
              <a:cxnLst/>
              <a:rect l="l" t="t" r="r" b="b"/>
              <a:pathLst>
                <a:path w="6023" h="612" extrusionOk="0">
                  <a:moveTo>
                    <a:pt x="5854" y="1"/>
                  </a:moveTo>
                  <a:cubicBezTo>
                    <a:pt x="5845" y="1"/>
                    <a:pt x="5837" y="1"/>
                    <a:pt x="5829" y="3"/>
                  </a:cubicBezTo>
                  <a:cubicBezTo>
                    <a:pt x="4253" y="242"/>
                    <a:pt x="2651" y="294"/>
                    <a:pt x="1556" y="294"/>
                  </a:cubicBezTo>
                  <a:cubicBezTo>
                    <a:pt x="725" y="294"/>
                    <a:pt x="186" y="264"/>
                    <a:pt x="173" y="263"/>
                  </a:cubicBezTo>
                  <a:cubicBezTo>
                    <a:pt x="169" y="263"/>
                    <a:pt x="166" y="263"/>
                    <a:pt x="162" y="263"/>
                  </a:cubicBezTo>
                  <a:cubicBezTo>
                    <a:pt x="80" y="263"/>
                    <a:pt x="9" y="328"/>
                    <a:pt x="5" y="412"/>
                  </a:cubicBezTo>
                  <a:cubicBezTo>
                    <a:pt x="0" y="500"/>
                    <a:pt x="67" y="575"/>
                    <a:pt x="155" y="580"/>
                  </a:cubicBezTo>
                  <a:cubicBezTo>
                    <a:pt x="167" y="582"/>
                    <a:pt x="711" y="612"/>
                    <a:pt x="1550" y="612"/>
                  </a:cubicBezTo>
                  <a:cubicBezTo>
                    <a:pt x="2657" y="612"/>
                    <a:pt x="4280" y="559"/>
                    <a:pt x="5876" y="317"/>
                  </a:cubicBezTo>
                  <a:cubicBezTo>
                    <a:pt x="5963" y="304"/>
                    <a:pt x="6023" y="223"/>
                    <a:pt x="6009" y="136"/>
                  </a:cubicBezTo>
                  <a:cubicBezTo>
                    <a:pt x="5999" y="57"/>
                    <a:pt x="5931" y="1"/>
                    <a:pt x="58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9"/>
            <p:cNvSpPr/>
            <p:nvPr/>
          </p:nvSpPr>
          <p:spPr>
            <a:xfrm>
              <a:off x="5036825" y="2119350"/>
              <a:ext cx="228550" cy="197425"/>
            </a:xfrm>
            <a:custGeom>
              <a:avLst/>
              <a:gdLst/>
              <a:ahLst/>
              <a:cxnLst/>
              <a:rect l="l" t="t" r="r" b="b"/>
              <a:pathLst>
                <a:path w="9142" h="7897" extrusionOk="0">
                  <a:moveTo>
                    <a:pt x="7521" y="1"/>
                  </a:moveTo>
                  <a:lnTo>
                    <a:pt x="1" y="5287"/>
                  </a:lnTo>
                  <a:lnTo>
                    <a:pt x="2088" y="7896"/>
                  </a:lnTo>
                  <a:lnTo>
                    <a:pt x="9142" y="2085"/>
                  </a:lnTo>
                  <a:lnTo>
                    <a:pt x="75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9"/>
            <p:cNvSpPr/>
            <p:nvPr/>
          </p:nvSpPr>
          <p:spPr>
            <a:xfrm>
              <a:off x="5027775" y="2111400"/>
              <a:ext cx="246500" cy="213300"/>
            </a:xfrm>
            <a:custGeom>
              <a:avLst/>
              <a:gdLst/>
              <a:ahLst/>
              <a:cxnLst/>
              <a:rect l="l" t="t" r="r" b="b"/>
              <a:pathLst>
                <a:path w="9860" h="8532" extrusionOk="0">
                  <a:moveTo>
                    <a:pt x="7818" y="752"/>
                  </a:moveTo>
                  <a:lnTo>
                    <a:pt x="9063" y="2353"/>
                  </a:lnTo>
                  <a:lnTo>
                    <a:pt x="2496" y="7763"/>
                  </a:lnTo>
                  <a:lnTo>
                    <a:pt x="822" y="5671"/>
                  </a:lnTo>
                  <a:lnTo>
                    <a:pt x="7818" y="752"/>
                  </a:lnTo>
                  <a:close/>
                  <a:moveTo>
                    <a:pt x="7882" y="0"/>
                  </a:moveTo>
                  <a:cubicBezTo>
                    <a:pt x="7819" y="0"/>
                    <a:pt x="7755" y="19"/>
                    <a:pt x="7700" y="59"/>
                  </a:cubicBezTo>
                  <a:lnTo>
                    <a:pt x="180" y="5346"/>
                  </a:lnTo>
                  <a:cubicBezTo>
                    <a:pt x="30" y="5450"/>
                    <a:pt x="0" y="5661"/>
                    <a:pt x="115" y="5804"/>
                  </a:cubicBezTo>
                  <a:lnTo>
                    <a:pt x="2202" y="8412"/>
                  </a:lnTo>
                  <a:cubicBezTo>
                    <a:pt x="2256" y="8478"/>
                    <a:pt x="2333" y="8520"/>
                    <a:pt x="2418" y="8529"/>
                  </a:cubicBezTo>
                  <a:cubicBezTo>
                    <a:pt x="2429" y="8531"/>
                    <a:pt x="2439" y="8531"/>
                    <a:pt x="2450" y="8531"/>
                  </a:cubicBezTo>
                  <a:cubicBezTo>
                    <a:pt x="2524" y="8530"/>
                    <a:pt x="2596" y="8505"/>
                    <a:pt x="2653" y="8458"/>
                  </a:cubicBezTo>
                  <a:lnTo>
                    <a:pt x="9705" y="2647"/>
                  </a:lnTo>
                  <a:cubicBezTo>
                    <a:pt x="9837" y="2537"/>
                    <a:pt x="9860" y="2342"/>
                    <a:pt x="9754" y="2206"/>
                  </a:cubicBezTo>
                  <a:lnTo>
                    <a:pt x="8133" y="123"/>
                  </a:lnTo>
                  <a:cubicBezTo>
                    <a:pt x="8070" y="43"/>
                    <a:pt x="7977" y="0"/>
                    <a:pt x="78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9"/>
            <p:cNvSpPr/>
            <p:nvPr/>
          </p:nvSpPr>
          <p:spPr>
            <a:xfrm>
              <a:off x="4511100" y="2350700"/>
              <a:ext cx="930525" cy="912425"/>
            </a:xfrm>
            <a:custGeom>
              <a:avLst/>
              <a:gdLst/>
              <a:ahLst/>
              <a:cxnLst/>
              <a:rect l="l" t="t" r="r" b="b"/>
              <a:pathLst>
                <a:path w="37221" h="36497" extrusionOk="0">
                  <a:moveTo>
                    <a:pt x="28376" y="0"/>
                  </a:moveTo>
                  <a:lnTo>
                    <a:pt x="23346" y="22714"/>
                  </a:lnTo>
                  <a:lnTo>
                    <a:pt x="1" y="34311"/>
                  </a:lnTo>
                  <a:lnTo>
                    <a:pt x="1476" y="36497"/>
                  </a:lnTo>
                  <a:cubicBezTo>
                    <a:pt x="1476" y="36497"/>
                    <a:pt x="28656" y="29291"/>
                    <a:pt x="29506" y="28644"/>
                  </a:cubicBezTo>
                  <a:cubicBezTo>
                    <a:pt x="30356" y="27997"/>
                    <a:pt x="36958" y="6186"/>
                    <a:pt x="37221" y="3648"/>
                  </a:cubicBezTo>
                  <a:lnTo>
                    <a:pt x="283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9"/>
            <p:cNvSpPr/>
            <p:nvPr/>
          </p:nvSpPr>
          <p:spPr>
            <a:xfrm>
              <a:off x="4502825" y="2342750"/>
              <a:ext cx="947225" cy="928325"/>
            </a:xfrm>
            <a:custGeom>
              <a:avLst/>
              <a:gdLst/>
              <a:ahLst/>
              <a:cxnLst/>
              <a:rect l="l" t="t" r="r" b="b"/>
              <a:pathLst>
                <a:path w="37889" h="37133" extrusionOk="0">
                  <a:moveTo>
                    <a:pt x="28706" y="1"/>
                  </a:moveTo>
                  <a:cubicBezTo>
                    <a:pt x="28560" y="1"/>
                    <a:pt x="28429" y="101"/>
                    <a:pt x="28397" y="250"/>
                  </a:cubicBezTo>
                  <a:lnTo>
                    <a:pt x="23400" y="22816"/>
                  </a:lnTo>
                  <a:lnTo>
                    <a:pt x="190" y="34344"/>
                  </a:lnTo>
                  <a:cubicBezTo>
                    <a:pt x="108" y="34383"/>
                    <a:pt x="48" y="34458"/>
                    <a:pt x="24" y="34546"/>
                  </a:cubicBezTo>
                  <a:cubicBezTo>
                    <a:pt x="1" y="34635"/>
                    <a:pt x="17" y="34729"/>
                    <a:pt x="68" y="34805"/>
                  </a:cubicBezTo>
                  <a:lnTo>
                    <a:pt x="1544" y="36993"/>
                  </a:lnTo>
                  <a:cubicBezTo>
                    <a:pt x="1603" y="37080"/>
                    <a:pt x="1702" y="37132"/>
                    <a:pt x="1807" y="37132"/>
                  </a:cubicBezTo>
                  <a:cubicBezTo>
                    <a:pt x="1834" y="37132"/>
                    <a:pt x="1863" y="37128"/>
                    <a:pt x="1889" y="37122"/>
                  </a:cubicBezTo>
                  <a:cubicBezTo>
                    <a:pt x="6438" y="35916"/>
                    <a:pt x="29173" y="29868"/>
                    <a:pt x="30029" y="29215"/>
                  </a:cubicBezTo>
                  <a:cubicBezTo>
                    <a:pt x="31054" y="28434"/>
                    <a:pt x="37619" y="6396"/>
                    <a:pt x="37868" y="3998"/>
                  </a:cubicBezTo>
                  <a:cubicBezTo>
                    <a:pt x="37889" y="3821"/>
                    <a:pt x="37762" y="3662"/>
                    <a:pt x="37585" y="3645"/>
                  </a:cubicBezTo>
                  <a:cubicBezTo>
                    <a:pt x="37574" y="3643"/>
                    <a:pt x="37562" y="3643"/>
                    <a:pt x="37551" y="3643"/>
                  </a:cubicBezTo>
                  <a:cubicBezTo>
                    <a:pt x="37389" y="3643"/>
                    <a:pt x="37251" y="3767"/>
                    <a:pt x="37237" y="3932"/>
                  </a:cubicBezTo>
                  <a:cubicBezTo>
                    <a:pt x="36950" y="6698"/>
                    <a:pt x="30479" y="27783"/>
                    <a:pt x="29650" y="28704"/>
                  </a:cubicBezTo>
                  <a:cubicBezTo>
                    <a:pt x="28861" y="29206"/>
                    <a:pt x="12735" y="33588"/>
                    <a:pt x="1945" y="36450"/>
                  </a:cubicBezTo>
                  <a:lnTo>
                    <a:pt x="799" y="34751"/>
                  </a:lnTo>
                  <a:lnTo>
                    <a:pt x="23819" y="23318"/>
                  </a:lnTo>
                  <a:cubicBezTo>
                    <a:pt x="23904" y="23274"/>
                    <a:pt x="23966" y="23196"/>
                    <a:pt x="23987" y="23101"/>
                  </a:cubicBezTo>
                  <a:lnTo>
                    <a:pt x="29017" y="387"/>
                  </a:lnTo>
                  <a:cubicBezTo>
                    <a:pt x="29054" y="216"/>
                    <a:pt x="28946" y="46"/>
                    <a:pt x="28775" y="8"/>
                  </a:cubicBezTo>
                  <a:cubicBezTo>
                    <a:pt x="28752" y="3"/>
                    <a:pt x="28729" y="1"/>
                    <a:pt x="28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9"/>
            <p:cNvSpPr/>
            <p:nvPr/>
          </p:nvSpPr>
          <p:spPr>
            <a:xfrm>
              <a:off x="4563075" y="2436300"/>
              <a:ext cx="851350" cy="822825"/>
            </a:xfrm>
            <a:custGeom>
              <a:avLst/>
              <a:gdLst/>
              <a:ahLst/>
              <a:cxnLst/>
              <a:rect l="l" t="t" r="r" b="b"/>
              <a:pathLst>
                <a:path w="34054" h="32913" extrusionOk="0">
                  <a:moveTo>
                    <a:pt x="33462" y="0"/>
                  </a:moveTo>
                  <a:cubicBezTo>
                    <a:pt x="33429" y="0"/>
                    <a:pt x="33393" y="26"/>
                    <a:pt x="33356" y="82"/>
                  </a:cubicBezTo>
                  <a:cubicBezTo>
                    <a:pt x="32778" y="951"/>
                    <a:pt x="31620" y="7900"/>
                    <a:pt x="29738" y="12966"/>
                  </a:cubicBezTo>
                  <a:cubicBezTo>
                    <a:pt x="27855" y="18033"/>
                    <a:pt x="24236" y="20205"/>
                    <a:pt x="24960" y="20350"/>
                  </a:cubicBezTo>
                  <a:cubicBezTo>
                    <a:pt x="25684" y="20496"/>
                    <a:pt x="26263" y="22811"/>
                    <a:pt x="26263" y="22811"/>
                  </a:cubicBezTo>
                  <a:lnTo>
                    <a:pt x="1" y="32912"/>
                  </a:lnTo>
                  <a:cubicBezTo>
                    <a:pt x="1470" y="32522"/>
                    <a:pt x="5476" y="31454"/>
                    <a:pt x="9995" y="30231"/>
                  </a:cubicBezTo>
                  <a:lnTo>
                    <a:pt x="27427" y="25220"/>
                  </a:lnTo>
                  <a:lnTo>
                    <a:pt x="29128" y="20884"/>
                  </a:lnTo>
                  <a:cubicBezTo>
                    <a:pt x="30648" y="16375"/>
                    <a:pt x="32775" y="9360"/>
                    <a:pt x="34054" y="4715"/>
                  </a:cubicBezTo>
                  <a:cubicBezTo>
                    <a:pt x="33994" y="3147"/>
                    <a:pt x="33831" y="0"/>
                    <a:pt x="33462"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9"/>
            <p:cNvSpPr/>
            <p:nvPr/>
          </p:nvSpPr>
          <p:spPr>
            <a:xfrm>
              <a:off x="4243200" y="3169975"/>
              <a:ext cx="307950" cy="243775"/>
            </a:xfrm>
            <a:custGeom>
              <a:avLst/>
              <a:gdLst/>
              <a:ahLst/>
              <a:cxnLst/>
              <a:rect l="l" t="t" r="r" b="b"/>
              <a:pathLst>
                <a:path w="12318" h="9751" extrusionOk="0">
                  <a:moveTo>
                    <a:pt x="2853" y="0"/>
                  </a:moveTo>
                  <a:cubicBezTo>
                    <a:pt x="2634" y="0"/>
                    <a:pt x="2437" y="147"/>
                    <a:pt x="2379" y="363"/>
                  </a:cubicBezTo>
                  <a:cubicBezTo>
                    <a:pt x="2314" y="602"/>
                    <a:pt x="2437" y="852"/>
                    <a:pt x="2665" y="947"/>
                  </a:cubicBezTo>
                  <a:lnTo>
                    <a:pt x="5522" y="2136"/>
                  </a:lnTo>
                  <a:lnTo>
                    <a:pt x="3463" y="3820"/>
                  </a:lnTo>
                  <a:cubicBezTo>
                    <a:pt x="2878" y="4278"/>
                    <a:pt x="330" y="5806"/>
                    <a:pt x="138" y="6393"/>
                  </a:cubicBezTo>
                  <a:cubicBezTo>
                    <a:pt x="1" y="6814"/>
                    <a:pt x="122" y="6952"/>
                    <a:pt x="349" y="6952"/>
                  </a:cubicBezTo>
                  <a:cubicBezTo>
                    <a:pt x="738" y="6952"/>
                    <a:pt x="1439" y="6545"/>
                    <a:pt x="1678" y="6458"/>
                  </a:cubicBezTo>
                  <a:cubicBezTo>
                    <a:pt x="2507" y="6156"/>
                    <a:pt x="3033" y="5780"/>
                    <a:pt x="4434" y="5238"/>
                  </a:cubicBezTo>
                  <a:lnTo>
                    <a:pt x="4434" y="5238"/>
                  </a:lnTo>
                  <a:cubicBezTo>
                    <a:pt x="4707" y="5607"/>
                    <a:pt x="1543" y="7376"/>
                    <a:pt x="1180" y="7662"/>
                  </a:cubicBezTo>
                  <a:cubicBezTo>
                    <a:pt x="1027" y="7782"/>
                    <a:pt x="783" y="7931"/>
                    <a:pt x="770" y="8154"/>
                  </a:cubicBezTo>
                  <a:cubicBezTo>
                    <a:pt x="755" y="8436"/>
                    <a:pt x="895" y="8535"/>
                    <a:pt x="1103" y="8535"/>
                  </a:cubicBezTo>
                  <a:cubicBezTo>
                    <a:pt x="1546" y="8535"/>
                    <a:pt x="2300" y="8085"/>
                    <a:pt x="2534" y="7987"/>
                  </a:cubicBezTo>
                  <a:cubicBezTo>
                    <a:pt x="3520" y="7572"/>
                    <a:pt x="4489" y="7119"/>
                    <a:pt x="5473" y="6701"/>
                  </a:cubicBezTo>
                  <a:lnTo>
                    <a:pt x="5473" y="6701"/>
                  </a:lnTo>
                  <a:cubicBezTo>
                    <a:pt x="4785" y="7215"/>
                    <a:pt x="3631" y="7796"/>
                    <a:pt x="2943" y="8311"/>
                  </a:cubicBezTo>
                  <a:cubicBezTo>
                    <a:pt x="2655" y="8525"/>
                    <a:pt x="2288" y="8663"/>
                    <a:pt x="2028" y="8923"/>
                  </a:cubicBezTo>
                  <a:cubicBezTo>
                    <a:pt x="1732" y="9232"/>
                    <a:pt x="1895" y="9565"/>
                    <a:pt x="2267" y="9565"/>
                  </a:cubicBezTo>
                  <a:cubicBezTo>
                    <a:pt x="2335" y="9565"/>
                    <a:pt x="2411" y="9554"/>
                    <a:pt x="2492" y="9529"/>
                  </a:cubicBezTo>
                  <a:cubicBezTo>
                    <a:pt x="2979" y="9380"/>
                    <a:pt x="3667" y="8934"/>
                    <a:pt x="4115" y="8693"/>
                  </a:cubicBezTo>
                  <a:cubicBezTo>
                    <a:pt x="4907" y="8263"/>
                    <a:pt x="5344" y="7874"/>
                    <a:pt x="6137" y="7445"/>
                  </a:cubicBezTo>
                  <a:lnTo>
                    <a:pt x="6137" y="7445"/>
                  </a:lnTo>
                  <a:cubicBezTo>
                    <a:pt x="5561" y="7892"/>
                    <a:pt x="5284" y="8221"/>
                    <a:pt x="4705" y="8664"/>
                  </a:cubicBezTo>
                  <a:cubicBezTo>
                    <a:pt x="4481" y="8836"/>
                    <a:pt x="3973" y="9136"/>
                    <a:pt x="3869" y="9409"/>
                  </a:cubicBezTo>
                  <a:cubicBezTo>
                    <a:pt x="3773" y="9657"/>
                    <a:pt x="3845" y="9751"/>
                    <a:pt x="4008" y="9751"/>
                  </a:cubicBezTo>
                  <a:cubicBezTo>
                    <a:pt x="4467" y="9751"/>
                    <a:pt x="5648" y="9002"/>
                    <a:pt x="5823" y="8876"/>
                  </a:cubicBezTo>
                  <a:cubicBezTo>
                    <a:pt x="6640" y="8287"/>
                    <a:pt x="7598" y="7806"/>
                    <a:pt x="8369" y="7181"/>
                  </a:cubicBezTo>
                  <a:cubicBezTo>
                    <a:pt x="8477" y="7095"/>
                    <a:pt x="9605" y="5960"/>
                    <a:pt x="9629" y="5960"/>
                  </a:cubicBezTo>
                  <a:cubicBezTo>
                    <a:pt x="9629" y="5960"/>
                    <a:pt x="9629" y="5960"/>
                    <a:pt x="9629" y="5960"/>
                  </a:cubicBezTo>
                  <a:lnTo>
                    <a:pt x="12318" y="3879"/>
                  </a:lnTo>
                  <a:lnTo>
                    <a:pt x="10717" y="1540"/>
                  </a:lnTo>
                  <a:lnTo>
                    <a:pt x="2920" y="5"/>
                  </a:lnTo>
                  <a:cubicBezTo>
                    <a:pt x="2898" y="2"/>
                    <a:pt x="2875" y="0"/>
                    <a:pt x="28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9"/>
            <p:cNvSpPr/>
            <p:nvPr/>
          </p:nvSpPr>
          <p:spPr>
            <a:xfrm>
              <a:off x="4238950" y="3165975"/>
              <a:ext cx="316700" cy="251575"/>
            </a:xfrm>
            <a:custGeom>
              <a:avLst/>
              <a:gdLst/>
              <a:ahLst/>
              <a:cxnLst/>
              <a:rect l="l" t="t" r="r" b="b"/>
              <a:pathLst>
                <a:path w="12668" h="10063" extrusionOk="0">
                  <a:moveTo>
                    <a:pt x="3025" y="319"/>
                  </a:moveTo>
                  <a:cubicBezTo>
                    <a:pt x="3036" y="319"/>
                    <a:pt x="3048" y="319"/>
                    <a:pt x="3059" y="320"/>
                  </a:cubicBezTo>
                  <a:lnTo>
                    <a:pt x="10791" y="1842"/>
                  </a:lnTo>
                  <a:lnTo>
                    <a:pt x="12271" y="4004"/>
                  </a:lnTo>
                  <a:lnTo>
                    <a:pt x="9702" y="5996"/>
                  </a:lnTo>
                  <a:lnTo>
                    <a:pt x="9708" y="6003"/>
                  </a:lnTo>
                  <a:cubicBezTo>
                    <a:pt x="9598" y="6083"/>
                    <a:pt x="9412" y="6267"/>
                    <a:pt x="9046" y="6628"/>
                  </a:cubicBezTo>
                  <a:cubicBezTo>
                    <a:pt x="8795" y="6875"/>
                    <a:pt x="8484" y="7182"/>
                    <a:pt x="8439" y="7219"/>
                  </a:cubicBezTo>
                  <a:cubicBezTo>
                    <a:pt x="8007" y="7569"/>
                    <a:pt x="7501" y="7882"/>
                    <a:pt x="7013" y="8184"/>
                  </a:cubicBezTo>
                  <a:cubicBezTo>
                    <a:pt x="6641" y="8415"/>
                    <a:pt x="6255" y="8651"/>
                    <a:pt x="5901" y="8908"/>
                  </a:cubicBezTo>
                  <a:cubicBezTo>
                    <a:pt x="5517" y="9183"/>
                    <a:pt x="4462" y="9773"/>
                    <a:pt x="4194" y="9773"/>
                  </a:cubicBezTo>
                  <a:cubicBezTo>
                    <a:pt x="4179" y="9773"/>
                    <a:pt x="4167" y="9771"/>
                    <a:pt x="4157" y="9768"/>
                  </a:cubicBezTo>
                  <a:cubicBezTo>
                    <a:pt x="4157" y="9767"/>
                    <a:pt x="4147" y="9730"/>
                    <a:pt x="4188" y="9627"/>
                  </a:cubicBezTo>
                  <a:cubicBezTo>
                    <a:pt x="4252" y="9458"/>
                    <a:pt x="4574" y="9232"/>
                    <a:pt x="4787" y="9084"/>
                  </a:cubicBezTo>
                  <a:cubicBezTo>
                    <a:pt x="4858" y="9035"/>
                    <a:pt x="4921" y="8990"/>
                    <a:pt x="4972" y="8951"/>
                  </a:cubicBezTo>
                  <a:cubicBezTo>
                    <a:pt x="5271" y="8722"/>
                    <a:pt x="5494" y="8519"/>
                    <a:pt x="5709" y="8324"/>
                  </a:cubicBezTo>
                  <a:cubicBezTo>
                    <a:pt x="5915" y="8138"/>
                    <a:pt x="6126" y="7947"/>
                    <a:pt x="6404" y="7731"/>
                  </a:cubicBezTo>
                  <a:cubicBezTo>
                    <a:pt x="6522" y="7638"/>
                    <a:pt x="6458" y="7447"/>
                    <a:pt x="6307" y="7447"/>
                  </a:cubicBezTo>
                  <a:cubicBezTo>
                    <a:pt x="6280" y="7447"/>
                    <a:pt x="6253" y="7454"/>
                    <a:pt x="6231" y="7466"/>
                  </a:cubicBezTo>
                  <a:cubicBezTo>
                    <a:pt x="5829" y="7684"/>
                    <a:pt x="5514" y="7894"/>
                    <a:pt x="5209" y="8097"/>
                  </a:cubicBezTo>
                  <a:cubicBezTo>
                    <a:pt x="4909" y="8295"/>
                    <a:pt x="4599" y="8502"/>
                    <a:pt x="4208" y="8713"/>
                  </a:cubicBezTo>
                  <a:cubicBezTo>
                    <a:pt x="4089" y="8778"/>
                    <a:pt x="3953" y="8857"/>
                    <a:pt x="3807" y="8941"/>
                  </a:cubicBezTo>
                  <a:cubicBezTo>
                    <a:pt x="3408" y="9171"/>
                    <a:pt x="2956" y="9434"/>
                    <a:pt x="2615" y="9537"/>
                  </a:cubicBezTo>
                  <a:cubicBezTo>
                    <a:pt x="2548" y="9558"/>
                    <a:pt x="2488" y="9567"/>
                    <a:pt x="2436" y="9567"/>
                  </a:cubicBezTo>
                  <a:cubicBezTo>
                    <a:pt x="2328" y="9567"/>
                    <a:pt x="2254" y="9528"/>
                    <a:pt x="2222" y="9478"/>
                  </a:cubicBezTo>
                  <a:cubicBezTo>
                    <a:pt x="2179" y="9406"/>
                    <a:pt x="2212" y="9297"/>
                    <a:pt x="2310" y="9195"/>
                  </a:cubicBezTo>
                  <a:cubicBezTo>
                    <a:pt x="2450" y="9054"/>
                    <a:pt x="2630" y="8951"/>
                    <a:pt x="2820" y="8840"/>
                  </a:cubicBezTo>
                  <a:cubicBezTo>
                    <a:pt x="2951" y="8767"/>
                    <a:pt x="3085" y="8688"/>
                    <a:pt x="3207" y="8598"/>
                  </a:cubicBezTo>
                  <a:cubicBezTo>
                    <a:pt x="3545" y="8346"/>
                    <a:pt x="4010" y="8070"/>
                    <a:pt x="4460" y="7802"/>
                  </a:cubicBezTo>
                  <a:cubicBezTo>
                    <a:pt x="4915" y="7531"/>
                    <a:pt x="5387" y="7249"/>
                    <a:pt x="5738" y="6988"/>
                  </a:cubicBezTo>
                  <a:cubicBezTo>
                    <a:pt x="5803" y="6941"/>
                    <a:pt x="5821" y="6852"/>
                    <a:pt x="5782" y="6783"/>
                  </a:cubicBezTo>
                  <a:cubicBezTo>
                    <a:pt x="5751" y="6731"/>
                    <a:pt x="5698" y="6702"/>
                    <a:pt x="5642" y="6702"/>
                  </a:cubicBezTo>
                  <a:cubicBezTo>
                    <a:pt x="5622" y="6702"/>
                    <a:pt x="5601" y="6706"/>
                    <a:pt x="5581" y="6714"/>
                  </a:cubicBezTo>
                  <a:cubicBezTo>
                    <a:pt x="5112" y="6914"/>
                    <a:pt x="4645" y="7121"/>
                    <a:pt x="4179" y="7329"/>
                  </a:cubicBezTo>
                  <a:cubicBezTo>
                    <a:pt x="3668" y="7557"/>
                    <a:pt x="3157" y="7783"/>
                    <a:pt x="2641" y="8000"/>
                  </a:cubicBezTo>
                  <a:cubicBezTo>
                    <a:pt x="2586" y="8024"/>
                    <a:pt x="2501" y="8067"/>
                    <a:pt x="2399" y="8118"/>
                  </a:cubicBezTo>
                  <a:cubicBezTo>
                    <a:pt x="2156" y="8242"/>
                    <a:pt x="1573" y="8539"/>
                    <a:pt x="1275" y="8539"/>
                  </a:cubicBezTo>
                  <a:cubicBezTo>
                    <a:pt x="1224" y="8539"/>
                    <a:pt x="1181" y="8530"/>
                    <a:pt x="1149" y="8510"/>
                  </a:cubicBezTo>
                  <a:cubicBezTo>
                    <a:pt x="1111" y="8484"/>
                    <a:pt x="1093" y="8422"/>
                    <a:pt x="1098" y="8322"/>
                  </a:cubicBezTo>
                  <a:cubicBezTo>
                    <a:pt x="1105" y="8204"/>
                    <a:pt x="1256" y="8091"/>
                    <a:pt x="1377" y="8000"/>
                  </a:cubicBezTo>
                  <a:lnTo>
                    <a:pt x="1448" y="7947"/>
                  </a:lnTo>
                  <a:cubicBezTo>
                    <a:pt x="1533" y="7881"/>
                    <a:pt x="1817" y="7705"/>
                    <a:pt x="2145" y="7502"/>
                  </a:cubicBezTo>
                  <a:cubicBezTo>
                    <a:pt x="3796" y="6484"/>
                    <a:pt x="4705" y="5864"/>
                    <a:pt x="4773" y="5504"/>
                  </a:cubicBezTo>
                  <a:cubicBezTo>
                    <a:pt x="4789" y="5434"/>
                    <a:pt x="4774" y="5361"/>
                    <a:pt x="4731" y="5304"/>
                  </a:cubicBezTo>
                  <a:cubicBezTo>
                    <a:pt x="4700" y="5263"/>
                    <a:pt x="4652" y="5240"/>
                    <a:pt x="4603" y="5240"/>
                  </a:cubicBezTo>
                  <a:cubicBezTo>
                    <a:pt x="4584" y="5240"/>
                    <a:pt x="4565" y="5243"/>
                    <a:pt x="4547" y="5250"/>
                  </a:cubicBezTo>
                  <a:cubicBezTo>
                    <a:pt x="3784" y="5545"/>
                    <a:pt x="3284" y="5788"/>
                    <a:pt x="2845" y="6002"/>
                  </a:cubicBezTo>
                  <a:cubicBezTo>
                    <a:pt x="2480" y="6179"/>
                    <a:pt x="2166" y="6333"/>
                    <a:pt x="1794" y="6469"/>
                  </a:cubicBezTo>
                  <a:cubicBezTo>
                    <a:pt x="1723" y="6494"/>
                    <a:pt x="1615" y="6545"/>
                    <a:pt x="1488" y="6607"/>
                  </a:cubicBezTo>
                  <a:cubicBezTo>
                    <a:pt x="1292" y="6699"/>
                    <a:pt x="758" y="6960"/>
                    <a:pt x="521" y="6960"/>
                  </a:cubicBezTo>
                  <a:cubicBezTo>
                    <a:pt x="480" y="6960"/>
                    <a:pt x="448" y="6952"/>
                    <a:pt x="429" y="6934"/>
                  </a:cubicBezTo>
                  <a:cubicBezTo>
                    <a:pt x="407" y="6916"/>
                    <a:pt x="386" y="6824"/>
                    <a:pt x="458" y="6602"/>
                  </a:cubicBezTo>
                  <a:cubicBezTo>
                    <a:pt x="579" y="6229"/>
                    <a:pt x="2077" y="5229"/>
                    <a:pt x="2882" y="4691"/>
                  </a:cubicBezTo>
                  <a:cubicBezTo>
                    <a:pt x="3248" y="4445"/>
                    <a:pt x="3564" y="4234"/>
                    <a:pt x="3734" y="4102"/>
                  </a:cubicBezTo>
                  <a:lnTo>
                    <a:pt x="5790" y="2419"/>
                  </a:lnTo>
                  <a:cubicBezTo>
                    <a:pt x="5884" y="2343"/>
                    <a:pt x="5861" y="2195"/>
                    <a:pt x="5752" y="2149"/>
                  </a:cubicBezTo>
                  <a:lnTo>
                    <a:pt x="2896" y="961"/>
                  </a:lnTo>
                  <a:cubicBezTo>
                    <a:pt x="2765" y="905"/>
                    <a:pt x="2683" y="775"/>
                    <a:pt x="2691" y="633"/>
                  </a:cubicBezTo>
                  <a:cubicBezTo>
                    <a:pt x="2696" y="539"/>
                    <a:pt x="2739" y="454"/>
                    <a:pt x="2811" y="395"/>
                  </a:cubicBezTo>
                  <a:cubicBezTo>
                    <a:pt x="2872" y="345"/>
                    <a:pt x="2947" y="319"/>
                    <a:pt x="3025" y="319"/>
                  </a:cubicBezTo>
                  <a:close/>
                  <a:moveTo>
                    <a:pt x="3023" y="1"/>
                  </a:moveTo>
                  <a:cubicBezTo>
                    <a:pt x="2733" y="1"/>
                    <a:pt x="2472" y="196"/>
                    <a:pt x="2394" y="482"/>
                  </a:cubicBezTo>
                  <a:cubicBezTo>
                    <a:pt x="2310" y="798"/>
                    <a:pt x="2471" y="1128"/>
                    <a:pt x="2774" y="1254"/>
                  </a:cubicBezTo>
                  <a:lnTo>
                    <a:pt x="5384" y="2341"/>
                  </a:lnTo>
                  <a:lnTo>
                    <a:pt x="3535" y="3855"/>
                  </a:lnTo>
                  <a:cubicBezTo>
                    <a:pt x="3378" y="3977"/>
                    <a:pt x="3066" y="4186"/>
                    <a:pt x="2705" y="4426"/>
                  </a:cubicBezTo>
                  <a:cubicBezTo>
                    <a:pt x="1396" y="5301"/>
                    <a:pt x="299" y="6062"/>
                    <a:pt x="156" y="6505"/>
                  </a:cubicBezTo>
                  <a:cubicBezTo>
                    <a:pt x="117" y="6622"/>
                    <a:pt x="0" y="6983"/>
                    <a:pt x="218" y="7173"/>
                  </a:cubicBezTo>
                  <a:cubicBezTo>
                    <a:pt x="297" y="7242"/>
                    <a:pt x="398" y="7272"/>
                    <a:pt x="517" y="7272"/>
                  </a:cubicBezTo>
                  <a:cubicBezTo>
                    <a:pt x="803" y="7272"/>
                    <a:pt x="1193" y="7100"/>
                    <a:pt x="1625" y="6893"/>
                  </a:cubicBezTo>
                  <a:cubicBezTo>
                    <a:pt x="1741" y="6837"/>
                    <a:pt x="1838" y="6790"/>
                    <a:pt x="1903" y="6768"/>
                  </a:cubicBezTo>
                  <a:cubicBezTo>
                    <a:pt x="2291" y="6626"/>
                    <a:pt x="2612" y="6469"/>
                    <a:pt x="2983" y="6288"/>
                  </a:cubicBezTo>
                  <a:cubicBezTo>
                    <a:pt x="3327" y="6120"/>
                    <a:pt x="3708" y="5935"/>
                    <a:pt x="4223" y="5721"/>
                  </a:cubicBezTo>
                  <a:lnTo>
                    <a:pt x="4223" y="5721"/>
                  </a:lnTo>
                  <a:cubicBezTo>
                    <a:pt x="3708" y="6165"/>
                    <a:pt x="2501" y="6911"/>
                    <a:pt x="1978" y="7233"/>
                  </a:cubicBezTo>
                  <a:cubicBezTo>
                    <a:pt x="1614" y="7457"/>
                    <a:pt x="1350" y="7619"/>
                    <a:pt x="1251" y="7696"/>
                  </a:cubicBezTo>
                  <a:lnTo>
                    <a:pt x="1188" y="7746"/>
                  </a:lnTo>
                  <a:cubicBezTo>
                    <a:pt x="1022" y="7871"/>
                    <a:pt x="795" y="8039"/>
                    <a:pt x="781" y="8306"/>
                  </a:cubicBezTo>
                  <a:cubicBezTo>
                    <a:pt x="766" y="8580"/>
                    <a:pt x="879" y="8713"/>
                    <a:pt x="975" y="8777"/>
                  </a:cubicBezTo>
                  <a:cubicBezTo>
                    <a:pt x="1058" y="8831"/>
                    <a:pt x="1159" y="8854"/>
                    <a:pt x="1272" y="8854"/>
                  </a:cubicBezTo>
                  <a:cubicBezTo>
                    <a:pt x="1618" y="8854"/>
                    <a:pt x="2083" y="8636"/>
                    <a:pt x="2541" y="8402"/>
                  </a:cubicBezTo>
                  <a:cubicBezTo>
                    <a:pt x="2636" y="8354"/>
                    <a:pt x="2713" y="8315"/>
                    <a:pt x="2764" y="8293"/>
                  </a:cubicBezTo>
                  <a:cubicBezTo>
                    <a:pt x="3076" y="8162"/>
                    <a:pt x="3386" y="8027"/>
                    <a:pt x="3696" y="7890"/>
                  </a:cubicBezTo>
                  <a:lnTo>
                    <a:pt x="3696" y="7890"/>
                  </a:lnTo>
                  <a:cubicBezTo>
                    <a:pt x="3447" y="8044"/>
                    <a:pt x="3215" y="8197"/>
                    <a:pt x="3018" y="8342"/>
                  </a:cubicBezTo>
                  <a:cubicBezTo>
                    <a:pt x="2907" y="8425"/>
                    <a:pt x="2785" y="8494"/>
                    <a:pt x="2662" y="8566"/>
                  </a:cubicBezTo>
                  <a:cubicBezTo>
                    <a:pt x="2463" y="8681"/>
                    <a:pt x="2256" y="8801"/>
                    <a:pt x="2082" y="8974"/>
                  </a:cubicBezTo>
                  <a:cubicBezTo>
                    <a:pt x="1838" y="9229"/>
                    <a:pt x="1855" y="9488"/>
                    <a:pt x="1952" y="9645"/>
                  </a:cubicBezTo>
                  <a:cubicBezTo>
                    <a:pt x="2048" y="9801"/>
                    <a:pt x="2225" y="9884"/>
                    <a:pt x="2437" y="9884"/>
                  </a:cubicBezTo>
                  <a:cubicBezTo>
                    <a:pt x="2522" y="9884"/>
                    <a:pt x="2613" y="9870"/>
                    <a:pt x="2707" y="9842"/>
                  </a:cubicBezTo>
                  <a:cubicBezTo>
                    <a:pt x="3083" y="9727"/>
                    <a:pt x="3552" y="9455"/>
                    <a:pt x="3967" y="9215"/>
                  </a:cubicBezTo>
                  <a:cubicBezTo>
                    <a:pt x="4108" y="9133"/>
                    <a:pt x="4243" y="9056"/>
                    <a:pt x="4360" y="8992"/>
                  </a:cubicBezTo>
                  <a:cubicBezTo>
                    <a:pt x="4371" y="8986"/>
                    <a:pt x="4384" y="8980"/>
                    <a:pt x="4396" y="8972"/>
                  </a:cubicBezTo>
                  <a:lnTo>
                    <a:pt x="4396" y="8972"/>
                  </a:lnTo>
                  <a:cubicBezTo>
                    <a:pt x="4178" y="9133"/>
                    <a:pt x="3965" y="9317"/>
                    <a:pt x="3891" y="9513"/>
                  </a:cubicBezTo>
                  <a:cubicBezTo>
                    <a:pt x="3803" y="9739"/>
                    <a:pt x="3823" y="9905"/>
                    <a:pt x="3950" y="10002"/>
                  </a:cubicBezTo>
                  <a:cubicBezTo>
                    <a:pt x="4005" y="10044"/>
                    <a:pt x="4079" y="10063"/>
                    <a:pt x="4168" y="10063"/>
                  </a:cubicBezTo>
                  <a:cubicBezTo>
                    <a:pt x="4782" y="10063"/>
                    <a:pt x="6072" y="9175"/>
                    <a:pt x="6087" y="9165"/>
                  </a:cubicBezTo>
                  <a:cubicBezTo>
                    <a:pt x="6433" y="8916"/>
                    <a:pt x="6812" y="8681"/>
                    <a:pt x="7180" y="8454"/>
                  </a:cubicBezTo>
                  <a:cubicBezTo>
                    <a:pt x="7678" y="8147"/>
                    <a:pt x="8192" y="7829"/>
                    <a:pt x="8640" y="7466"/>
                  </a:cubicBezTo>
                  <a:cubicBezTo>
                    <a:pt x="8695" y="7421"/>
                    <a:pt x="8915" y="7205"/>
                    <a:pt x="9271" y="6853"/>
                  </a:cubicBezTo>
                  <a:cubicBezTo>
                    <a:pt x="9517" y="6609"/>
                    <a:pt x="9822" y="6308"/>
                    <a:pt x="9885" y="6255"/>
                  </a:cubicBezTo>
                  <a:cubicBezTo>
                    <a:pt x="9888" y="6252"/>
                    <a:pt x="9893" y="6250"/>
                    <a:pt x="9897" y="6246"/>
                  </a:cubicBezTo>
                  <a:lnTo>
                    <a:pt x="12585" y="4165"/>
                  </a:lnTo>
                  <a:cubicBezTo>
                    <a:pt x="12652" y="4112"/>
                    <a:pt x="12667" y="4018"/>
                    <a:pt x="12619" y="3949"/>
                  </a:cubicBezTo>
                  <a:lnTo>
                    <a:pt x="11018" y="1609"/>
                  </a:lnTo>
                  <a:cubicBezTo>
                    <a:pt x="10994" y="1575"/>
                    <a:pt x="10958" y="1551"/>
                    <a:pt x="10918" y="1544"/>
                  </a:cubicBezTo>
                  <a:lnTo>
                    <a:pt x="3110" y="7"/>
                  </a:lnTo>
                  <a:cubicBezTo>
                    <a:pt x="3081" y="3"/>
                    <a:pt x="3052" y="1"/>
                    <a:pt x="3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9"/>
            <p:cNvSpPr/>
            <p:nvPr/>
          </p:nvSpPr>
          <p:spPr>
            <a:xfrm>
              <a:off x="4975325" y="2276375"/>
              <a:ext cx="114900" cy="163600"/>
            </a:xfrm>
            <a:custGeom>
              <a:avLst/>
              <a:gdLst/>
              <a:ahLst/>
              <a:cxnLst/>
              <a:rect l="l" t="t" r="r" b="b"/>
              <a:pathLst>
                <a:path w="4596" h="6544" extrusionOk="0">
                  <a:moveTo>
                    <a:pt x="180" y="0"/>
                  </a:moveTo>
                  <a:cubicBezTo>
                    <a:pt x="150" y="0"/>
                    <a:pt x="119" y="9"/>
                    <a:pt x="92" y="28"/>
                  </a:cubicBezTo>
                  <a:cubicBezTo>
                    <a:pt x="21" y="76"/>
                    <a:pt x="1" y="172"/>
                    <a:pt x="47" y="244"/>
                  </a:cubicBezTo>
                  <a:lnTo>
                    <a:pt x="4283" y="6475"/>
                  </a:lnTo>
                  <a:cubicBezTo>
                    <a:pt x="4313" y="6517"/>
                    <a:pt x="4363" y="6544"/>
                    <a:pt x="4415" y="6544"/>
                  </a:cubicBezTo>
                  <a:cubicBezTo>
                    <a:pt x="4447" y="6544"/>
                    <a:pt x="4479" y="6535"/>
                    <a:pt x="4505" y="6516"/>
                  </a:cubicBezTo>
                  <a:cubicBezTo>
                    <a:pt x="4577" y="6468"/>
                    <a:pt x="4596" y="6368"/>
                    <a:pt x="4547" y="6296"/>
                  </a:cubicBezTo>
                  <a:lnTo>
                    <a:pt x="309" y="66"/>
                  </a:lnTo>
                  <a:cubicBezTo>
                    <a:pt x="279" y="23"/>
                    <a:pt x="230" y="0"/>
                    <a:pt x="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9"/>
            <p:cNvSpPr/>
            <p:nvPr/>
          </p:nvSpPr>
          <p:spPr>
            <a:xfrm>
              <a:off x="4952225" y="2327775"/>
              <a:ext cx="127925" cy="107075"/>
            </a:xfrm>
            <a:custGeom>
              <a:avLst/>
              <a:gdLst/>
              <a:ahLst/>
              <a:cxnLst/>
              <a:rect l="l" t="t" r="r" b="b"/>
              <a:pathLst>
                <a:path w="5117" h="4283" extrusionOk="0">
                  <a:moveTo>
                    <a:pt x="179" y="1"/>
                  </a:moveTo>
                  <a:cubicBezTo>
                    <a:pt x="134" y="1"/>
                    <a:pt x="88" y="20"/>
                    <a:pt x="57" y="57"/>
                  </a:cubicBezTo>
                  <a:cubicBezTo>
                    <a:pt x="1" y="124"/>
                    <a:pt x="10" y="223"/>
                    <a:pt x="74" y="280"/>
                  </a:cubicBezTo>
                  <a:lnTo>
                    <a:pt x="4799" y="4246"/>
                  </a:lnTo>
                  <a:cubicBezTo>
                    <a:pt x="4827" y="4270"/>
                    <a:pt x="4863" y="4282"/>
                    <a:pt x="4901" y="4282"/>
                  </a:cubicBezTo>
                  <a:cubicBezTo>
                    <a:pt x="5049" y="4282"/>
                    <a:pt x="5116" y="4098"/>
                    <a:pt x="5003" y="4002"/>
                  </a:cubicBezTo>
                  <a:lnTo>
                    <a:pt x="280" y="37"/>
                  </a:lnTo>
                  <a:cubicBezTo>
                    <a:pt x="250" y="12"/>
                    <a:pt x="215"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9"/>
            <p:cNvSpPr/>
            <p:nvPr/>
          </p:nvSpPr>
          <p:spPr>
            <a:xfrm>
              <a:off x="4643575" y="4621350"/>
              <a:ext cx="448425" cy="199375"/>
            </a:xfrm>
            <a:custGeom>
              <a:avLst/>
              <a:gdLst/>
              <a:ahLst/>
              <a:cxnLst/>
              <a:rect l="l" t="t" r="r" b="b"/>
              <a:pathLst>
                <a:path w="17937" h="7975" extrusionOk="0">
                  <a:moveTo>
                    <a:pt x="15972" y="0"/>
                  </a:moveTo>
                  <a:lnTo>
                    <a:pt x="10226" y="414"/>
                  </a:lnTo>
                  <a:lnTo>
                    <a:pt x="9800" y="868"/>
                  </a:lnTo>
                  <a:lnTo>
                    <a:pt x="6808" y="4059"/>
                  </a:lnTo>
                  <a:cubicBezTo>
                    <a:pt x="6808" y="4059"/>
                    <a:pt x="79" y="6494"/>
                    <a:pt x="24" y="7431"/>
                  </a:cubicBezTo>
                  <a:cubicBezTo>
                    <a:pt x="0" y="7845"/>
                    <a:pt x="1394" y="7974"/>
                    <a:pt x="3149" y="7974"/>
                  </a:cubicBezTo>
                  <a:cubicBezTo>
                    <a:pt x="5377" y="7974"/>
                    <a:pt x="8189" y="7765"/>
                    <a:pt x="9424" y="7661"/>
                  </a:cubicBezTo>
                  <a:cubicBezTo>
                    <a:pt x="11631" y="7475"/>
                    <a:pt x="14260" y="5430"/>
                    <a:pt x="14260" y="5430"/>
                  </a:cubicBezTo>
                  <a:cubicBezTo>
                    <a:pt x="14260" y="5430"/>
                    <a:pt x="14520" y="5475"/>
                    <a:pt x="14893" y="5475"/>
                  </a:cubicBezTo>
                  <a:cubicBezTo>
                    <a:pt x="15745" y="5475"/>
                    <a:pt x="17191" y="5245"/>
                    <a:pt x="17497" y="3735"/>
                  </a:cubicBezTo>
                  <a:cubicBezTo>
                    <a:pt x="17936" y="1563"/>
                    <a:pt x="15972" y="0"/>
                    <a:pt x="15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9"/>
            <p:cNvSpPr/>
            <p:nvPr/>
          </p:nvSpPr>
          <p:spPr>
            <a:xfrm>
              <a:off x="4636025" y="4613375"/>
              <a:ext cx="464575" cy="215300"/>
            </a:xfrm>
            <a:custGeom>
              <a:avLst/>
              <a:gdLst/>
              <a:ahLst/>
              <a:cxnLst/>
              <a:rect l="l" t="t" r="r" b="b"/>
              <a:pathLst>
                <a:path w="18583" h="8612" extrusionOk="0">
                  <a:moveTo>
                    <a:pt x="16164" y="645"/>
                  </a:moveTo>
                  <a:cubicBezTo>
                    <a:pt x="16526" y="972"/>
                    <a:pt x="17831" y="2290"/>
                    <a:pt x="17488" y="3990"/>
                  </a:cubicBezTo>
                  <a:cubicBezTo>
                    <a:pt x="17228" y="5275"/>
                    <a:pt x="15984" y="5479"/>
                    <a:pt x="15219" y="5479"/>
                  </a:cubicBezTo>
                  <a:cubicBezTo>
                    <a:pt x="14888" y="5479"/>
                    <a:pt x="14647" y="5441"/>
                    <a:pt x="14616" y="5436"/>
                  </a:cubicBezTo>
                  <a:cubicBezTo>
                    <a:pt x="14598" y="5433"/>
                    <a:pt x="14580" y="5431"/>
                    <a:pt x="14562" y="5431"/>
                  </a:cubicBezTo>
                  <a:cubicBezTo>
                    <a:pt x="14492" y="5431"/>
                    <a:pt x="14424" y="5454"/>
                    <a:pt x="14368" y="5498"/>
                  </a:cubicBezTo>
                  <a:cubicBezTo>
                    <a:pt x="14342" y="5518"/>
                    <a:pt x="11786" y="7487"/>
                    <a:pt x="9700" y="7664"/>
                  </a:cubicBezTo>
                  <a:cubicBezTo>
                    <a:pt x="7099" y="7882"/>
                    <a:pt x="5006" y="7974"/>
                    <a:pt x="3484" y="7974"/>
                  </a:cubicBezTo>
                  <a:cubicBezTo>
                    <a:pt x="1925" y="7974"/>
                    <a:pt x="966" y="7878"/>
                    <a:pt x="678" y="7721"/>
                  </a:cubicBezTo>
                  <a:cubicBezTo>
                    <a:pt x="1101" y="7147"/>
                    <a:pt x="4326" y="5722"/>
                    <a:pt x="7219" y="4675"/>
                  </a:cubicBezTo>
                  <a:cubicBezTo>
                    <a:pt x="7266" y="4659"/>
                    <a:pt x="7308" y="4630"/>
                    <a:pt x="7343" y="4594"/>
                  </a:cubicBezTo>
                  <a:lnTo>
                    <a:pt x="10675" y="1041"/>
                  </a:lnTo>
                  <a:lnTo>
                    <a:pt x="16164" y="645"/>
                  </a:lnTo>
                  <a:close/>
                  <a:moveTo>
                    <a:pt x="16274" y="1"/>
                  </a:moveTo>
                  <a:cubicBezTo>
                    <a:pt x="16266" y="1"/>
                    <a:pt x="16258" y="1"/>
                    <a:pt x="16250" y="2"/>
                  </a:cubicBezTo>
                  <a:lnTo>
                    <a:pt x="10504" y="416"/>
                  </a:lnTo>
                  <a:cubicBezTo>
                    <a:pt x="10424" y="423"/>
                    <a:pt x="10350" y="457"/>
                    <a:pt x="10296" y="516"/>
                  </a:cubicBezTo>
                  <a:lnTo>
                    <a:pt x="6931" y="4104"/>
                  </a:lnTo>
                  <a:cubicBezTo>
                    <a:pt x="4337" y="5046"/>
                    <a:pt x="67" y="6742"/>
                    <a:pt x="10" y="7733"/>
                  </a:cubicBezTo>
                  <a:cubicBezTo>
                    <a:pt x="1" y="7879"/>
                    <a:pt x="59" y="8021"/>
                    <a:pt x="174" y="8132"/>
                  </a:cubicBezTo>
                  <a:cubicBezTo>
                    <a:pt x="540" y="8491"/>
                    <a:pt x="1911" y="8611"/>
                    <a:pt x="3597" y="8611"/>
                  </a:cubicBezTo>
                  <a:cubicBezTo>
                    <a:pt x="5582" y="8611"/>
                    <a:pt x="8005" y="8445"/>
                    <a:pt x="9753" y="8295"/>
                  </a:cubicBezTo>
                  <a:cubicBezTo>
                    <a:pt x="11796" y="8123"/>
                    <a:pt x="14114" y="6479"/>
                    <a:pt x="14648" y="6082"/>
                  </a:cubicBezTo>
                  <a:cubicBezTo>
                    <a:pt x="14818" y="6104"/>
                    <a:pt x="15009" y="6118"/>
                    <a:pt x="15210" y="6118"/>
                  </a:cubicBezTo>
                  <a:cubicBezTo>
                    <a:pt x="16325" y="6118"/>
                    <a:pt x="17789" y="5703"/>
                    <a:pt x="18110" y="4116"/>
                  </a:cubicBezTo>
                  <a:cubicBezTo>
                    <a:pt x="18582" y="1782"/>
                    <a:pt x="16557" y="139"/>
                    <a:pt x="16471" y="70"/>
                  </a:cubicBezTo>
                  <a:cubicBezTo>
                    <a:pt x="16415" y="25"/>
                    <a:pt x="16346" y="1"/>
                    <a:pt x="162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9"/>
            <p:cNvSpPr/>
            <p:nvPr/>
          </p:nvSpPr>
          <p:spPr>
            <a:xfrm>
              <a:off x="6277725" y="4604000"/>
              <a:ext cx="309350" cy="299825"/>
            </a:xfrm>
            <a:custGeom>
              <a:avLst/>
              <a:gdLst/>
              <a:ahLst/>
              <a:cxnLst/>
              <a:rect l="l" t="t" r="r" b="b"/>
              <a:pathLst>
                <a:path w="12374" h="11993" extrusionOk="0">
                  <a:moveTo>
                    <a:pt x="10363" y="1"/>
                  </a:moveTo>
                  <a:lnTo>
                    <a:pt x="5565" y="1216"/>
                  </a:lnTo>
                  <a:cubicBezTo>
                    <a:pt x="5565" y="1216"/>
                    <a:pt x="4098" y="4322"/>
                    <a:pt x="3327" y="6788"/>
                  </a:cubicBezTo>
                  <a:cubicBezTo>
                    <a:pt x="2557" y="9254"/>
                    <a:pt x="1" y="10047"/>
                    <a:pt x="1180" y="11370"/>
                  </a:cubicBezTo>
                  <a:cubicBezTo>
                    <a:pt x="1548" y="11784"/>
                    <a:pt x="2081" y="11992"/>
                    <a:pt x="2712" y="11992"/>
                  </a:cubicBezTo>
                  <a:cubicBezTo>
                    <a:pt x="4102" y="11992"/>
                    <a:pt x="5967" y="10981"/>
                    <a:pt x="7597" y="8918"/>
                  </a:cubicBezTo>
                  <a:cubicBezTo>
                    <a:pt x="9967" y="5917"/>
                    <a:pt x="12229" y="4792"/>
                    <a:pt x="12302" y="3541"/>
                  </a:cubicBezTo>
                  <a:cubicBezTo>
                    <a:pt x="12374" y="2290"/>
                    <a:pt x="10363" y="1"/>
                    <a:pt x="10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9"/>
            <p:cNvSpPr/>
            <p:nvPr/>
          </p:nvSpPr>
          <p:spPr>
            <a:xfrm>
              <a:off x="6280000" y="4596075"/>
              <a:ext cx="315150" cy="315700"/>
            </a:xfrm>
            <a:custGeom>
              <a:avLst/>
              <a:gdLst/>
              <a:ahLst/>
              <a:cxnLst/>
              <a:rect l="l" t="t" r="r" b="b"/>
              <a:pathLst>
                <a:path w="12606" h="12628" extrusionOk="0">
                  <a:moveTo>
                    <a:pt x="10159" y="674"/>
                  </a:moveTo>
                  <a:cubicBezTo>
                    <a:pt x="10756" y="1386"/>
                    <a:pt x="11943" y="2986"/>
                    <a:pt x="11893" y="3841"/>
                  </a:cubicBezTo>
                  <a:cubicBezTo>
                    <a:pt x="11861" y="4399"/>
                    <a:pt x="11181" y="5030"/>
                    <a:pt x="10242" y="5901"/>
                  </a:cubicBezTo>
                  <a:cubicBezTo>
                    <a:pt x="9396" y="6687"/>
                    <a:pt x="8343" y="7664"/>
                    <a:pt x="7257" y="9037"/>
                  </a:cubicBezTo>
                  <a:cubicBezTo>
                    <a:pt x="5852" y="10817"/>
                    <a:pt x="4104" y="11949"/>
                    <a:pt x="2698" y="11991"/>
                  </a:cubicBezTo>
                  <a:cubicBezTo>
                    <a:pt x="2684" y="11991"/>
                    <a:pt x="2669" y="11991"/>
                    <a:pt x="2655" y="11991"/>
                  </a:cubicBezTo>
                  <a:cubicBezTo>
                    <a:pt x="2083" y="11991"/>
                    <a:pt x="1634" y="11822"/>
                    <a:pt x="1325" y="11476"/>
                  </a:cubicBezTo>
                  <a:cubicBezTo>
                    <a:pt x="898" y="10996"/>
                    <a:pt x="1064" y="10709"/>
                    <a:pt x="1895" y="9780"/>
                  </a:cubicBezTo>
                  <a:cubicBezTo>
                    <a:pt x="2468" y="9142"/>
                    <a:pt x="3181" y="8346"/>
                    <a:pt x="3540" y="7200"/>
                  </a:cubicBezTo>
                  <a:cubicBezTo>
                    <a:pt x="4203" y="5072"/>
                    <a:pt x="5410" y="2425"/>
                    <a:pt x="5698" y="1803"/>
                  </a:cubicBezTo>
                  <a:lnTo>
                    <a:pt x="10159" y="674"/>
                  </a:lnTo>
                  <a:close/>
                  <a:moveTo>
                    <a:pt x="10272" y="0"/>
                  </a:moveTo>
                  <a:cubicBezTo>
                    <a:pt x="10246" y="0"/>
                    <a:pt x="10219" y="4"/>
                    <a:pt x="10193" y="10"/>
                  </a:cubicBezTo>
                  <a:lnTo>
                    <a:pt x="5396" y="1225"/>
                  </a:lnTo>
                  <a:cubicBezTo>
                    <a:pt x="5305" y="1248"/>
                    <a:pt x="5228" y="1311"/>
                    <a:pt x="5187" y="1397"/>
                  </a:cubicBezTo>
                  <a:cubicBezTo>
                    <a:pt x="5172" y="1428"/>
                    <a:pt x="3702" y="4552"/>
                    <a:pt x="2932" y="7010"/>
                  </a:cubicBezTo>
                  <a:cubicBezTo>
                    <a:pt x="2616" y="8025"/>
                    <a:pt x="1983" y="8732"/>
                    <a:pt x="1422" y="9357"/>
                  </a:cubicBezTo>
                  <a:cubicBezTo>
                    <a:pt x="724" y="10136"/>
                    <a:pt x="1" y="10944"/>
                    <a:pt x="851" y="11899"/>
                  </a:cubicBezTo>
                  <a:cubicBezTo>
                    <a:pt x="1277" y="12376"/>
                    <a:pt x="1887" y="12627"/>
                    <a:pt x="2620" y="12627"/>
                  </a:cubicBezTo>
                  <a:cubicBezTo>
                    <a:pt x="2652" y="12627"/>
                    <a:pt x="2685" y="12626"/>
                    <a:pt x="2716" y="12626"/>
                  </a:cubicBezTo>
                  <a:cubicBezTo>
                    <a:pt x="4329" y="12579"/>
                    <a:pt x="6214" y="11385"/>
                    <a:pt x="7755" y="9432"/>
                  </a:cubicBezTo>
                  <a:cubicBezTo>
                    <a:pt x="8809" y="8097"/>
                    <a:pt x="9843" y="7137"/>
                    <a:pt x="10674" y="6367"/>
                  </a:cubicBezTo>
                  <a:cubicBezTo>
                    <a:pt x="11761" y="5357"/>
                    <a:pt x="12479" y="4691"/>
                    <a:pt x="12527" y="3878"/>
                  </a:cubicBezTo>
                  <a:cubicBezTo>
                    <a:pt x="12605" y="2535"/>
                    <a:pt x="10724" y="353"/>
                    <a:pt x="10510" y="109"/>
                  </a:cubicBezTo>
                  <a:cubicBezTo>
                    <a:pt x="10449" y="38"/>
                    <a:pt x="10362" y="0"/>
                    <a:pt x="10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9"/>
            <p:cNvSpPr/>
            <p:nvPr/>
          </p:nvSpPr>
          <p:spPr>
            <a:xfrm>
              <a:off x="6303325" y="4676200"/>
              <a:ext cx="273300" cy="216025"/>
            </a:xfrm>
            <a:custGeom>
              <a:avLst/>
              <a:gdLst/>
              <a:ahLst/>
              <a:cxnLst/>
              <a:rect l="l" t="t" r="r" b="b"/>
              <a:pathLst>
                <a:path w="10932" h="8641" extrusionOk="0">
                  <a:moveTo>
                    <a:pt x="10751" y="0"/>
                  </a:moveTo>
                  <a:cubicBezTo>
                    <a:pt x="10718" y="0"/>
                    <a:pt x="10685" y="11"/>
                    <a:pt x="10656" y="32"/>
                  </a:cubicBezTo>
                  <a:lnTo>
                    <a:pt x="9489" y="866"/>
                  </a:lnTo>
                  <a:cubicBezTo>
                    <a:pt x="8933" y="1262"/>
                    <a:pt x="8296" y="2165"/>
                    <a:pt x="7557" y="3210"/>
                  </a:cubicBezTo>
                  <a:cubicBezTo>
                    <a:pt x="6694" y="4432"/>
                    <a:pt x="5714" y="5817"/>
                    <a:pt x="4641" y="6711"/>
                  </a:cubicBezTo>
                  <a:cubicBezTo>
                    <a:pt x="2725" y="8308"/>
                    <a:pt x="223" y="8323"/>
                    <a:pt x="158" y="8323"/>
                  </a:cubicBezTo>
                  <a:lnTo>
                    <a:pt x="156" y="8323"/>
                  </a:lnTo>
                  <a:cubicBezTo>
                    <a:pt x="70" y="8326"/>
                    <a:pt x="1" y="8395"/>
                    <a:pt x="0" y="8481"/>
                  </a:cubicBezTo>
                  <a:cubicBezTo>
                    <a:pt x="0" y="8567"/>
                    <a:pt x="69" y="8638"/>
                    <a:pt x="154" y="8640"/>
                  </a:cubicBezTo>
                  <a:lnTo>
                    <a:pt x="164" y="8640"/>
                  </a:lnTo>
                  <a:cubicBezTo>
                    <a:pt x="370" y="8640"/>
                    <a:pt x="2865" y="8606"/>
                    <a:pt x="4844" y="6957"/>
                  </a:cubicBezTo>
                  <a:cubicBezTo>
                    <a:pt x="5949" y="6035"/>
                    <a:pt x="6942" y="4632"/>
                    <a:pt x="7817" y="3393"/>
                  </a:cubicBezTo>
                  <a:cubicBezTo>
                    <a:pt x="8539" y="2371"/>
                    <a:pt x="9162" y="1489"/>
                    <a:pt x="9673" y="1124"/>
                  </a:cubicBezTo>
                  <a:lnTo>
                    <a:pt x="10841" y="290"/>
                  </a:lnTo>
                  <a:cubicBezTo>
                    <a:pt x="10914" y="240"/>
                    <a:pt x="10931" y="139"/>
                    <a:pt x="10880" y="67"/>
                  </a:cubicBezTo>
                  <a:cubicBezTo>
                    <a:pt x="10849" y="24"/>
                    <a:pt x="10800" y="0"/>
                    <a:pt x="10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9"/>
            <p:cNvSpPr/>
            <p:nvPr/>
          </p:nvSpPr>
          <p:spPr>
            <a:xfrm>
              <a:off x="4657825" y="4692950"/>
              <a:ext cx="412975" cy="112200"/>
            </a:xfrm>
            <a:custGeom>
              <a:avLst/>
              <a:gdLst/>
              <a:ahLst/>
              <a:cxnLst/>
              <a:rect l="l" t="t" r="r" b="b"/>
              <a:pathLst>
                <a:path w="16519" h="4488" extrusionOk="0">
                  <a:moveTo>
                    <a:pt x="16340" y="0"/>
                  </a:moveTo>
                  <a:cubicBezTo>
                    <a:pt x="16324" y="0"/>
                    <a:pt x="16307" y="3"/>
                    <a:pt x="16291" y="8"/>
                  </a:cubicBezTo>
                  <a:cubicBezTo>
                    <a:pt x="16273" y="14"/>
                    <a:pt x="14458" y="673"/>
                    <a:pt x="13646" y="836"/>
                  </a:cubicBezTo>
                  <a:cubicBezTo>
                    <a:pt x="13314" y="902"/>
                    <a:pt x="13011" y="1173"/>
                    <a:pt x="12626" y="1517"/>
                  </a:cubicBezTo>
                  <a:cubicBezTo>
                    <a:pt x="11945" y="2126"/>
                    <a:pt x="11014" y="2959"/>
                    <a:pt x="9320" y="3170"/>
                  </a:cubicBezTo>
                  <a:cubicBezTo>
                    <a:pt x="6682" y="3499"/>
                    <a:pt x="213" y="4164"/>
                    <a:pt x="147" y="4170"/>
                  </a:cubicBezTo>
                  <a:cubicBezTo>
                    <a:pt x="64" y="4179"/>
                    <a:pt x="0" y="4251"/>
                    <a:pt x="5" y="4335"/>
                  </a:cubicBezTo>
                  <a:cubicBezTo>
                    <a:pt x="9" y="4420"/>
                    <a:pt x="79" y="4487"/>
                    <a:pt x="163" y="4487"/>
                  </a:cubicBezTo>
                  <a:cubicBezTo>
                    <a:pt x="168" y="4487"/>
                    <a:pt x="175" y="4487"/>
                    <a:pt x="180" y="4486"/>
                  </a:cubicBezTo>
                  <a:cubicBezTo>
                    <a:pt x="246" y="4480"/>
                    <a:pt x="6718" y="3815"/>
                    <a:pt x="9359" y="3485"/>
                  </a:cubicBezTo>
                  <a:cubicBezTo>
                    <a:pt x="11151" y="3261"/>
                    <a:pt x="12127" y="2390"/>
                    <a:pt x="12838" y="1754"/>
                  </a:cubicBezTo>
                  <a:cubicBezTo>
                    <a:pt x="13186" y="1444"/>
                    <a:pt x="13461" y="1197"/>
                    <a:pt x="13708" y="1147"/>
                  </a:cubicBezTo>
                  <a:cubicBezTo>
                    <a:pt x="14544" y="980"/>
                    <a:pt x="16325" y="334"/>
                    <a:pt x="16400" y="307"/>
                  </a:cubicBezTo>
                  <a:cubicBezTo>
                    <a:pt x="16479" y="275"/>
                    <a:pt x="16519" y="186"/>
                    <a:pt x="16490" y="105"/>
                  </a:cubicBezTo>
                  <a:cubicBezTo>
                    <a:pt x="16466" y="40"/>
                    <a:pt x="16406" y="0"/>
                    <a:pt x="16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9"/>
            <p:cNvSpPr/>
            <p:nvPr/>
          </p:nvSpPr>
          <p:spPr>
            <a:xfrm>
              <a:off x="821000" y="3773075"/>
              <a:ext cx="660950" cy="1019425"/>
            </a:xfrm>
            <a:custGeom>
              <a:avLst/>
              <a:gdLst/>
              <a:ahLst/>
              <a:cxnLst/>
              <a:rect l="l" t="t" r="r" b="b"/>
              <a:pathLst>
                <a:path w="26438" h="40777" extrusionOk="0">
                  <a:moveTo>
                    <a:pt x="24463" y="0"/>
                  </a:moveTo>
                  <a:lnTo>
                    <a:pt x="24463" y="0"/>
                  </a:lnTo>
                  <a:cubicBezTo>
                    <a:pt x="24462" y="2"/>
                    <a:pt x="13383" y="1380"/>
                    <a:pt x="6392" y="7777"/>
                  </a:cubicBezTo>
                  <a:cubicBezTo>
                    <a:pt x="6392" y="7777"/>
                    <a:pt x="1" y="15118"/>
                    <a:pt x="1226" y="25289"/>
                  </a:cubicBezTo>
                  <a:cubicBezTo>
                    <a:pt x="2452" y="35461"/>
                    <a:pt x="13234" y="40777"/>
                    <a:pt x="13234" y="40777"/>
                  </a:cubicBezTo>
                  <a:lnTo>
                    <a:pt x="26437" y="14932"/>
                  </a:lnTo>
                  <a:cubicBezTo>
                    <a:pt x="26437" y="14932"/>
                    <a:pt x="19782" y="8370"/>
                    <a:pt x="244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9"/>
            <p:cNvSpPr/>
            <p:nvPr/>
          </p:nvSpPr>
          <p:spPr>
            <a:xfrm>
              <a:off x="813050" y="3765150"/>
              <a:ext cx="677525" cy="1035300"/>
            </a:xfrm>
            <a:custGeom>
              <a:avLst/>
              <a:gdLst/>
              <a:ahLst/>
              <a:cxnLst/>
              <a:rect l="l" t="t" r="r" b="b"/>
              <a:pathLst>
                <a:path w="27101" h="41412" extrusionOk="0">
                  <a:moveTo>
                    <a:pt x="24203" y="728"/>
                  </a:moveTo>
                  <a:cubicBezTo>
                    <a:pt x="20430" y="8200"/>
                    <a:pt x="25391" y="14225"/>
                    <a:pt x="26371" y="15305"/>
                  </a:cubicBezTo>
                  <a:lnTo>
                    <a:pt x="13415" y="40663"/>
                  </a:lnTo>
                  <a:cubicBezTo>
                    <a:pt x="11733" y="39747"/>
                    <a:pt x="2941" y="34548"/>
                    <a:pt x="1859" y="25569"/>
                  </a:cubicBezTo>
                  <a:cubicBezTo>
                    <a:pt x="690" y="15859"/>
                    <a:pt x="6644" y="8666"/>
                    <a:pt x="6939" y="8317"/>
                  </a:cubicBezTo>
                  <a:cubicBezTo>
                    <a:pt x="12836" y="2928"/>
                    <a:pt x="21789" y="1128"/>
                    <a:pt x="24203" y="728"/>
                  </a:cubicBezTo>
                  <a:close/>
                  <a:moveTo>
                    <a:pt x="24783" y="1"/>
                  </a:moveTo>
                  <a:cubicBezTo>
                    <a:pt x="24769" y="1"/>
                    <a:pt x="24755" y="2"/>
                    <a:pt x="24741" y="4"/>
                  </a:cubicBezTo>
                  <a:cubicBezTo>
                    <a:pt x="24629" y="17"/>
                    <a:pt x="13481" y="1468"/>
                    <a:pt x="6497" y="7860"/>
                  </a:cubicBezTo>
                  <a:cubicBezTo>
                    <a:pt x="6487" y="7869"/>
                    <a:pt x="6480" y="7878"/>
                    <a:pt x="6472" y="7886"/>
                  </a:cubicBezTo>
                  <a:cubicBezTo>
                    <a:pt x="6406" y="7961"/>
                    <a:pt x="0" y="15450"/>
                    <a:pt x="1229" y="25645"/>
                  </a:cubicBezTo>
                  <a:cubicBezTo>
                    <a:pt x="2461" y="35868"/>
                    <a:pt x="13303" y="41325"/>
                    <a:pt x="13413" y="41379"/>
                  </a:cubicBezTo>
                  <a:cubicBezTo>
                    <a:pt x="13455" y="41400"/>
                    <a:pt x="13503" y="41411"/>
                    <a:pt x="13552" y="41411"/>
                  </a:cubicBezTo>
                  <a:cubicBezTo>
                    <a:pt x="13672" y="41411"/>
                    <a:pt x="13780" y="41344"/>
                    <a:pt x="13835" y="41238"/>
                  </a:cubicBezTo>
                  <a:lnTo>
                    <a:pt x="27038" y="15394"/>
                  </a:lnTo>
                  <a:cubicBezTo>
                    <a:pt x="27100" y="15271"/>
                    <a:pt x="27076" y="15120"/>
                    <a:pt x="26977" y="15023"/>
                  </a:cubicBezTo>
                  <a:cubicBezTo>
                    <a:pt x="26912" y="14960"/>
                    <a:pt x="20547" y="8537"/>
                    <a:pt x="25057" y="473"/>
                  </a:cubicBezTo>
                  <a:cubicBezTo>
                    <a:pt x="25115" y="368"/>
                    <a:pt x="25110" y="240"/>
                    <a:pt x="25044" y="141"/>
                  </a:cubicBezTo>
                  <a:cubicBezTo>
                    <a:pt x="24984" y="53"/>
                    <a:pt x="24886" y="1"/>
                    <a:pt x="24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9"/>
            <p:cNvSpPr/>
            <p:nvPr/>
          </p:nvSpPr>
          <p:spPr>
            <a:xfrm>
              <a:off x="821000" y="3773075"/>
              <a:ext cx="660950" cy="1019425"/>
            </a:xfrm>
            <a:custGeom>
              <a:avLst/>
              <a:gdLst/>
              <a:ahLst/>
              <a:cxnLst/>
              <a:rect l="l" t="t" r="r" b="b"/>
              <a:pathLst>
                <a:path w="26438" h="40777" extrusionOk="0">
                  <a:moveTo>
                    <a:pt x="24463" y="0"/>
                  </a:moveTo>
                  <a:lnTo>
                    <a:pt x="24463" y="0"/>
                  </a:lnTo>
                  <a:cubicBezTo>
                    <a:pt x="24462" y="2"/>
                    <a:pt x="13383" y="1380"/>
                    <a:pt x="6392" y="7777"/>
                  </a:cubicBezTo>
                  <a:cubicBezTo>
                    <a:pt x="6392" y="7777"/>
                    <a:pt x="1" y="15118"/>
                    <a:pt x="1226" y="25289"/>
                  </a:cubicBezTo>
                  <a:cubicBezTo>
                    <a:pt x="2452" y="35461"/>
                    <a:pt x="13234" y="40777"/>
                    <a:pt x="13234" y="40777"/>
                  </a:cubicBezTo>
                  <a:lnTo>
                    <a:pt x="26437" y="14932"/>
                  </a:lnTo>
                  <a:cubicBezTo>
                    <a:pt x="26437" y="14932"/>
                    <a:pt x="19782" y="8370"/>
                    <a:pt x="24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9"/>
            <p:cNvSpPr/>
            <p:nvPr/>
          </p:nvSpPr>
          <p:spPr>
            <a:xfrm>
              <a:off x="1116150" y="3490450"/>
              <a:ext cx="4578025" cy="1867650"/>
            </a:xfrm>
            <a:custGeom>
              <a:avLst/>
              <a:gdLst/>
              <a:ahLst/>
              <a:cxnLst/>
              <a:rect l="l" t="t" r="r" b="b"/>
              <a:pathLst>
                <a:path w="183121" h="74706" extrusionOk="0">
                  <a:moveTo>
                    <a:pt x="51735" y="0"/>
                  </a:moveTo>
                  <a:cubicBezTo>
                    <a:pt x="51689" y="0"/>
                    <a:pt x="51644" y="0"/>
                    <a:pt x="51600" y="1"/>
                  </a:cubicBezTo>
                  <a:cubicBezTo>
                    <a:pt x="51600" y="1"/>
                    <a:pt x="43295" y="251"/>
                    <a:pt x="40504" y="1602"/>
                  </a:cubicBezTo>
                  <a:cubicBezTo>
                    <a:pt x="37712" y="2952"/>
                    <a:pt x="19678" y="15792"/>
                    <a:pt x="9354" y="30754"/>
                  </a:cubicBezTo>
                  <a:cubicBezTo>
                    <a:pt x="5850" y="35831"/>
                    <a:pt x="4576" y="38645"/>
                    <a:pt x="4114" y="40008"/>
                  </a:cubicBezTo>
                  <a:cubicBezTo>
                    <a:pt x="3807" y="40905"/>
                    <a:pt x="3452" y="41788"/>
                    <a:pt x="3054" y="42649"/>
                  </a:cubicBezTo>
                  <a:cubicBezTo>
                    <a:pt x="1907" y="45145"/>
                    <a:pt x="0" y="50276"/>
                    <a:pt x="706" y="55609"/>
                  </a:cubicBezTo>
                  <a:cubicBezTo>
                    <a:pt x="1693" y="63074"/>
                    <a:pt x="6054" y="70354"/>
                    <a:pt x="22831" y="73449"/>
                  </a:cubicBezTo>
                  <a:cubicBezTo>
                    <a:pt x="24638" y="73782"/>
                    <a:pt x="26324" y="73935"/>
                    <a:pt x="27894" y="73935"/>
                  </a:cubicBezTo>
                  <a:cubicBezTo>
                    <a:pt x="40906" y="73935"/>
                    <a:pt x="45997" y="63475"/>
                    <a:pt x="46367" y="58707"/>
                  </a:cubicBezTo>
                  <a:cubicBezTo>
                    <a:pt x="46367" y="58707"/>
                    <a:pt x="87115" y="61649"/>
                    <a:pt x="112419" y="64510"/>
                  </a:cubicBezTo>
                  <a:cubicBezTo>
                    <a:pt x="137723" y="67372"/>
                    <a:pt x="146131" y="65786"/>
                    <a:pt x="154604" y="69131"/>
                  </a:cubicBezTo>
                  <a:cubicBezTo>
                    <a:pt x="163077" y="72474"/>
                    <a:pt x="165147" y="74652"/>
                    <a:pt x="168725" y="74705"/>
                  </a:cubicBezTo>
                  <a:cubicBezTo>
                    <a:pt x="168733" y="74705"/>
                    <a:pt x="168742" y="74705"/>
                    <a:pt x="168751" y="74705"/>
                  </a:cubicBezTo>
                  <a:cubicBezTo>
                    <a:pt x="172353" y="74705"/>
                    <a:pt x="182602" y="63237"/>
                    <a:pt x="182862" y="59906"/>
                  </a:cubicBezTo>
                  <a:cubicBezTo>
                    <a:pt x="183121" y="56567"/>
                    <a:pt x="179684" y="51822"/>
                    <a:pt x="178588" y="51513"/>
                  </a:cubicBezTo>
                  <a:cubicBezTo>
                    <a:pt x="177493" y="51204"/>
                    <a:pt x="164237" y="31590"/>
                    <a:pt x="164237" y="31590"/>
                  </a:cubicBezTo>
                  <a:cubicBezTo>
                    <a:pt x="164237" y="31590"/>
                    <a:pt x="163641" y="27737"/>
                    <a:pt x="157840" y="24600"/>
                  </a:cubicBezTo>
                  <a:cubicBezTo>
                    <a:pt x="152037" y="21461"/>
                    <a:pt x="123160" y="12725"/>
                    <a:pt x="107376" y="8364"/>
                  </a:cubicBezTo>
                  <a:cubicBezTo>
                    <a:pt x="91680" y="4027"/>
                    <a:pt x="60014" y="0"/>
                    <a:pt x="517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9"/>
            <p:cNvSpPr/>
            <p:nvPr/>
          </p:nvSpPr>
          <p:spPr>
            <a:xfrm>
              <a:off x="1108100" y="3482475"/>
              <a:ext cx="4594325" cy="1883575"/>
            </a:xfrm>
            <a:custGeom>
              <a:avLst/>
              <a:gdLst/>
              <a:ahLst/>
              <a:cxnLst/>
              <a:rect l="l" t="t" r="r" b="b"/>
              <a:pathLst>
                <a:path w="183773" h="75343" extrusionOk="0">
                  <a:moveTo>
                    <a:pt x="52052" y="637"/>
                  </a:moveTo>
                  <a:cubicBezTo>
                    <a:pt x="60066" y="637"/>
                    <a:pt x="91824" y="4627"/>
                    <a:pt x="107613" y="8989"/>
                  </a:cubicBezTo>
                  <a:cubicBezTo>
                    <a:pt x="124682" y="13705"/>
                    <a:pt x="152450" y="22191"/>
                    <a:pt x="158010" y="25197"/>
                  </a:cubicBezTo>
                  <a:cubicBezTo>
                    <a:pt x="163583" y="28211"/>
                    <a:pt x="164239" y="31921"/>
                    <a:pt x="164245" y="31959"/>
                  </a:cubicBezTo>
                  <a:cubicBezTo>
                    <a:pt x="164253" y="32005"/>
                    <a:pt x="164270" y="32048"/>
                    <a:pt x="164296" y="32087"/>
                  </a:cubicBezTo>
                  <a:cubicBezTo>
                    <a:pt x="167421" y="36711"/>
                    <a:pt x="177703" y="51822"/>
                    <a:pt x="178823" y="52138"/>
                  </a:cubicBezTo>
                  <a:cubicBezTo>
                    <a:pt x="179763" y="52403"/>
                    <a:pt x="183119" y="56955"/>
                    <a:pt x="182868" y="60200"/>
                  </a:cubicBezTo>
                  <a:cubicBezTo>
                    <a:pt x="182620" y="63382"/>
                    <a:pt x="172490" y="74708"/>
                    <a:pt x="169076" y="74708"/>
                  </a:cubicBezTo>
                  <a:lnTo>
                    <a:pt x="169052" y="74708"/>
                  </a:lnTo>
                  <a:cubicBezTo>
                    <a:pt x="167000" y="74677"/>
                    <a:pt x="165495" y="73940"/>
                    <a:pt x="162762" y="72604"/>
                  </a:cubicBezTo>
                  <a:cubicBezTo>
                    <a:pt x="160864" y="71676"/>
                    <a:pt x="158503" y="70520"/>
                    <a:pt x="155042" y="69155"/>
                  </a:cubicBezTo>
                  <a:cubicBezTo>
                    <a:pt x="150049" y="67183"/>
                    <a:pt x="145059" y="66906"/>
                    <a:pt x="136797" y="66449"/>
                  </a:cubicBezTo>
                  <a:cubicBezTo>
                    <a:pt x="130783" y="66117"/>
                    <a:pt x="123300" y="65704"/>
                    <a:pt x="112777" y="64514"/>
                  </a:cubicBezTo>
                  <a:cubicBezTo>
                    <a:pt x="87756" y="61684"/>
                    <a:pt x="47120" y="58739"/>
                    <a:pt x="46713" y="58709"/>
                  </a:cubicBezTo>
                  <a:lnTo>
                    <a:pt x="46689" y="58709"/>
                  </a:lnTo>
                  <a:cubicBezTo>
                    <a:pt x="46524" y="58710"/>
                    <a:pt x="46387" y="58837"/>
                    <a:pt x="46373" y="59001"/>
                  </a:cubicBezTo>
                  <a:cubicBezTo>
                    <a:pt x="46129" y="62151"/>
                    <a:pt x="43947" y="67016"/>
                    <a:pt x="39735" y="70254"/>
                  </a:cubicBezTo>
                  <a:cubicBezTo>
                    <a:pt x="36542" y="72709"/>
                    <a:pt x="32696" y="73942"/>
                    <a:pt x="28260" y="73942"/>
                  </a:cubicBezTo>
                  <a:cubicBezTo>
                    <a:pt x="26654" y="73942"/>
                    <a:pt x="24969" y="73780"/>
                    <a:pt x="23211" y="73456"/>
                  </a:cubicBezTo>
                  <a:cubicBezTo>
                    <a:pt x="13884" y="71735"/>
                    <a:pt x="2969" y="68184"/>
                    <a:pt x="1343" y="55885"/>
                  </a:cubicBezTo>
                  <a:cubicBezTo>
                    <a:pt x="652" y="50662"/>
                    <a:pt x="2501" y="45634"/>
                    <a:pt x="3665" y="43102"/>
                  </a:cubicBezTo>
                  <a:cubicBezTo>
                    <a:pt x="4089" y="42177"/>
                    <a:pt x="4440" y="41303"/>
                    <a:pt x="4737" y="40429"/>
                  </a:cubicBezTo>
                  <a:cubicBezTo>
                    <a:pt x="5146" y="39222"/>
                    <a:pt x="6367" y="36428"/>
                    <a:pt x="9938" y="31253"/>
                  </a:cubicBezTo>
                  <a:cubicBezTo>
                    <a:pt x="20469" y="15989"/>
                    <a:pt x="38518" y="3388"/>
                    <a:pt x="40964" y="2206"/>
                  </a:cubicBezTo>
                  <a:cubicBezTo>
                    <a:pt x="43639" y="912"/>
                    <a:pt x="51706" y="643"/>
                    <a:pt x="51928" y="637"/>
                  </a:cubicBezTo>
                  <a:close/>
                  <a:moveTo>
                    <a:pt x="51912" y="1"/>
                  </a:moveTo>
                  <a:cubicBezTo>
                    <a:pt x="51570" y="12"/>
                    <a:pt x="43507" y="270"/>
                    <a:pt x="40686" y="1634"/>
                  </a:cubicBezTo>
                  <a:cubicBezTo>
                    <a:pt x="38219" y="2828"/>
                    <a:pt x="20016" y="15528"/>
                    <a:pt x="9415" y="30892"/>
                  </a:cubicBezTo>
                  <a:cubicBezTo>
                    <a:pt x="5981" y="35867"/>
                    <a:pt x="4648" y="38713"/>
                    <a:pt x="4135" y="40223"/>
                  </a:cubicBezTo>
                  <a:cubicBezTo>
                    <a:pt x="3845" y="41077"/>
                    <a:pt x="3503" y="41931"/>
                    <a:pt x="3087" y="42835"/>
                  </a:cubicBezTo>
                  <a:cubicBezTo>
                    <a:pt x="1896" y="45431"/>
                    <a:pt x="1" y="50587"/>
                    <a:pt x="713" y="55969"/>
                  </a:cubicBezTo>
                  <a:cubicBezTo>
                    <a:pt x="1527" y="62122"/>
                    <a:pt x="4733" y="70693"/>
                    <a:pt x="23095" y="74079"/>
                  </a:cubicBezTo>
                  <a:cubicBezTo>
                    <a:pt x="24845" y="74403"/>
                    <a:pt x="26540" y="74563"/>
                    <a:pt x="28169" y="74563"/>
                  </a:cubicBezTo>
                  <a:cubicBezTo>
                    <a:pt x="32775" y="74563"/>
                    <a:pt x="36845" y="73278"/>
                    <a:pt x="40121" y="70758"/>
                  </a:cubicBezTo>
                  <a:cubicBezTo>
                    <a:pt x="44350" y="67508"/>
                    <a:pt x="46607" y="62654"/>
                    <a:pt x="46976" y="59366"/>
                  </a:cubicBezTo>
                  <a:cubicBezTo>
                    <a:pt x="50800" y="59645"/>
                    <a:pt x="88854" y="62448"/>
                    <a:pt x="112705" y="65145"/>
                  </a:cubicBezTo>
                  <a:cubicBezTo>
                    <a:pt x="123246" y="66337"/>
                    <a:pt x="130740" y="66751"/>
                    <a:pt x="136761" y="67084"/>
                  </a:cubicBezTo>
                  <a:cubicBezTo>
                    <a:pt x="144962" y="67537"/>
                    <a:pt x="149912" y="67811"/>
                    <a:pt x="154809" y="69745"/>
                  </a:cubicBezTo>
                  <a:cubicBezTo>
                    <a:pt x="158245" y="71102"/>
                    <a:pt x="160595" y="72251"/>
                    <a:pt x="162483" y="73173"/>
                  </a:cubicBezTo>
                  <a:cubicBezTo>
                    <a:pt x="165205" y="74506"/>
                    <a:pt x="166850" y="75309"/>
                    <a:pt x="169042" y="75343"/>
                  </a:cubicBezTo>
                  <a:lnTo>
                    <a:pt x="169069" y="75343"/>
                  </a:lnTo>
                  <a:cubicBezTo>
                    <a:pt x="172787" y="75343"/>
                    <a:pt x="183234" y="63681"/>
                    <a:pt x="183501" y="60250"/>
                  </a:cubicBezTo>
                  <a:cubicBezTo>
                    <a:pt x="183773" y="56748"/>
                    <a:pt x="180265" y="51884"/>
                    <a:pt x="179020" y="51536"/>
                  </a:cubicBezTo>
                  <a:cubicBezTo>
                    <a:pt x="178096" y="51045"/>
                    <a:pt x="169861" y="39186"/>
                    <a:pt x="164859" y="31787"/>
                  </a:cubicBezTo>
                  <a:cubicBezTo>
                    <a:pt x="164743" y="31209"/>
                    <a:pt x="163815" y="27615"/>
                    <a:pt x="158312" y="24640"/>
                  </a:cubicBezTo>
                  <a:cubicBezTo>
                    <a:pt x="152240" y="21356"/>
                    <a:pt x="121913" y="12281"/>
                    <a:pt x="107783" y="8377"/>
                  </a:cubicBezTo>
                  <a:cubicBezTo>
                    <a:pt x="91947" y="4002"/>
                    <a:pt x="60088" y="1"/>
                    <a:pt x="52049" y="1"/>
                  </a:cubicBezTo>
                  <a:cubicBezTo>
                    <a:pt x="52019" y="1"/>
                    <a:pt x="51989" y="2"/>
                    <a:pt x="51958" y="2"/>
                  </a:cubicBezTo>
                  <a:cubicBezTo>
                    <a:pt x="51943" y="2"/>
                    <a:pt x="51927" y="2"/>
                    <a:pt x="519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9"/>
            <p:cNvSpPr/>
            <p:nvPr/>
          </p:nvSpPr>
          <p:spPr>
            <a:xfrm>
              <a:off x="1129325" y="4111100"/>
              <a:ext cx="4561625" cy="1247025"/>
            </a:xfrm>
            <a:custGeom>
              <a:avLst/>
              <a:gdLst/>
              <a:ahLst/>
              <a:cxnLst/>
              <a:rect l="l" t="t" r="r" b="b"/>
              <a:pathLst>
                <a:path w="182465" h="49881" extrusionOk="0">
                  <a:moveTo>
                    <a:pt x="39413" y="0"/>
                  </a:moveTo>
                  <a:cubicBezTo>
                    <a:pt x="32706" y="0"/>
                    <a:pt x="25716" y="679"/>
                    <a:pt x="21046" y="2943"/>
                  </a:cubicBezTo>
                  <a:cubicBezTo>
                    <a:pt x="12742" y="6969"/>
                    <a:pt x="4263" y="20119"/>
                    <a:pt x="59" y="27377"/>
                  </a:cubicBezTo>
                  <a:cubicBezTo>
                    <a:pt x="1" y="28487"/>
                    <a:pt x="26" y="29629"/>
                    <a:pt x="179" y="30783"/>
                  </a:cubicBezTo>
                  <a:cubicBezTo>
                    <a:pt x="1166" y="38248"/>
                    <a:pt x="5527" y="45528"/>
                    <a:pt x="22304" y="48623"/>
                  </a:cubicBezTo>
                  <a:cubicBezTo>
                    <a:pt x="24112" y="48957"/>
                    <a:pt x="25798" y="49109"/>
                    <a:pt x="27369" y="49109"/>
                  </a:cubicBezTo>
                  <a:cubicBezTo>
                    <a:pt x="40379" y="49109"/>
                    <a:pt x="45470" y="38649"/>
                    <a:pt x="45840" y="33881"/>
                  </a:cubicBezTo>
                  <a:cubicBezTo>
                    <a:pt x="45840" y="33881"/>
                    <a:pt x="86588" y="36823"/>
                    <a:pt x="111892" y="39685"/>
                  </a:cubicBezTo>
                  <a:cubicBezTo>
                    <a:pt x="137196" y="42546"/>
                    <a:pt x="145604" y="40961"/>
                    <a:pt x="154077" y="44305"/>
                  </a:cubicBezTo>
                  <a:cubicBezTo>
                    <a:pt x="162550" y="47650"/>
                    <a:pt x="164620" y="49826"/>
                    <a:pt x="168198" y="49881"/>
                  </a:cubicBezTo>
                  <a:cubicBezTo>
                    <a:pt x="168206" y="49881"/>
                    <a:pt x="168215" y="49881"/>
                    <a:pt x="168223" y="49881"/>
                  </a:cubicBezTo>
                  <a:cubicBezTo>
                    <a:pt x="171825" y="49881"/>
                    <a:pt x="182075" y="38411"/>
                    <a:pt x="182335" y="35080"/>
                  </a:cubicBezTo>
                  <a:cubicBezTo>
                    <a:pt x="182464" y="33417"/>
                    <a:pt x="181675" y="31404"/>
                    <a:pt x="180715" y="29764"/>
                  </a:cubicBezTo>
                  <a:cubicBezTo>
                    <a:pt x="175327" y="26956"/>
                    <a:pt x="169610" y="25581"/>
                    <a:pt x="169610" y="25581"/>
                  </a:cubicBezTo>
                  <a:lnTo>
                    <a:pt x="121858" y="12494"/>
                  </a:lnTo>
                  <a:lnTo>
                    <a:pt x="58894" y="1528"/>
                  </a:lnTo>
                  <a:cubicBezTo>
                    <a:pt x="58894" y="1528"/>
                    <a:pt x="49472" y="0"/>
                    <a:pt x="39413"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9"/>
            <p:cNvSpPr/>
            <p:nvPr/>
          </p:nvSpPr>
          <p:spPr>
            <a:xfrm>
              <a:off x="1216425" y="4098750"/>
              <a:ext cx="1869250" cy="533950"/>
            </a:xfrm>
            <a:custGeom>
              <a:avLst/>
              <a:gdLst/>
              <a:ahLst/>
              <a:cxnLst/>
              <a:rect l="l" t="t" r="r" b="b"/>
              <a:pathLst>
                <a:path w="74770" h="21358" extrusionOk="0">
                  <a:moveTo>
                    <a:pt x="28837" y="1"/>
                  </a:moveTo>
                  <a:cubicBezTo>
                    <a:pt x="27107" y="1"/>
                    <a:pt x="25588" y="61"/>
                    <a:pt x="24351" y="197"/>
                  </a:cubicBezTo>
                  <a:cubicBezTo>
                    <a:pt x="19308" y="748"/>
                    <a:pt x="13696" y="4401"/>
                    <a:pt x="7670" y="11055"/>
                  </a:cubicBezTo>
                  <a:cubicBezTo>
                    <a:pt x="3202" y="15986"/>
                    <a:pt x="162" y="20823"/>
                    <a:pt x="132" y="20872"/>
                  </a:cubicBezTo>
                  <a:cubicBezTo>
                    <a:pt x="0" y="21083"/>
                    <a:pt x="152" y="21357"/>
                    <a:pt x="401" y="21357"/>
                  </a:cubicBezTo>
                  <a:cubicBezTo>
                    <a:pt x="509" y="21357"/>
                    <a:pt x="611" y="21301"/>
                    <a:pt x="669" y="21208"/>
                  </a:cubicBezTo>
                  <a:cubicBezTo>
                    <a:pt x="788" y="21017"/>
                    <a:pt x="12743" y="2105"/>
                    <a:pt x="24420" y="828"/>
                  </a:cubicBezTo>
                  <a:cubicBezTo>
                    <a:pt x="25644" y="694"/>
                    <a:pt x="27149" y="634"/>
                    <a:pt x="28862" y="634"/>
                  </a:cubicBezTo>
                  <a:cubicBezTo>
                    <a:pt x="43655" y="634"/>
                    <a:pt x="74042" y="5111"/>
                    <a:pt x="74384" y="5161"/>
                  </a:cubicBezTo>
                  <a:cubicBezTo>
                    <a:pt x="74400" y="5164"/>
                    <a:pt x="74415" y="5165"/>
                    <a:pt x="74431" y="5165"/>
                  </a:cubicBezTo>
                  <a:cubicBezTo>
                    <a:pt x="74585" y="5165"/>
                    <a:pt x="74721" y="5052"/>
                    <a:pt x="74743" y="4894"/>
                  </a:cubicBezTo>
                  <a:cubicBezTo>
                    <a:pt x="74769" y="4721"/>
                    <a:pt x="74650" y="4560"/>
                    <a:pt x="74477" y="4534"/>
                  </a:cubicBezTo>
                  <a:cubicBezTo>
                    <a:pt x="74136" y="4484"/>
                    <a:pt x="43709" y="1"/>
                    <a:pt x="288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9"/>
            <p:cNvSpPr/>
            <p:nvPr/>
          </p:nvSpPr>
          <p:spPr>
            <a:xfrm>
              <a:off x="3168000" y="4230925"/>
              <a:ext cx="2495900" cy="633700"/>
            </a:xfrm>
            <a:custGeom>
              <a:avLst/>
              <a:gdLst/>
              <a:ahLst/>
              <a:cxnLst/>
              <a:rect l="l" t="t" r="r" b="b"/>
              <a:pathLst>
                <a:path w="99836" h="25348" extrusionOk="0">
                  <a:moveTo>
                    <a:pt x="348" y="1"/>
                  </a:moveTo>
                  <a:cubicBezTo>
                    <a:pt x="191" y="1"/>
                    <a:pt x="50" y="111"/>
                    <a:pt x="25" y="271"/>
                  </a:cubicBezTo>
                  <a:cubicBezTo>
                    <a:pt x="0" y="444"/>
                    <a:pt x="121" y="606"/>
                    <a:pt x="294" y="631"/>
                  </a:cubicBezTo>
                  <a:cubicBezTo>
                    <a:pt x="528" y="665"/>
                    <a:pt x="24100" y="4108"/>
                    <a:pt x="54478" y="11777"/>
                  </a:cubicBezTo>
                  <a:cubicBezTo>
                    <a:pt x="84891" y="19456"/>
                    <a:pt x="97575" y="23843"/>
                    <a:pt x="99196" y="25269"/>
                  </a:cubicBezTo>
                  <a:cubicBezTo>
                    <a:pt x="99253" y="25320"/>
                    <a:pt x="99328" y="25347"/>
                    <a:pt x="99405" y="25347"/>
                  </a:cubicBezTo>
                  <a:lnTo>
                    <a:pt x="99406" y="25347"/>
                  </a:lnTo>
                  <a:cubicBezTo>
                    <a:pt x="99699" y="25347"/>
                    <a:pt x="99836" y="24984"/>
                    <a:pt x="99615" y="24791"/>
                  </a:cubicBezTo>
                  <a:cubicBezTo>
                    <a:pt x="97860" y="23250"/>
                    <a:pt x="85123" y="18859"/>
                    <a:pt x="54634" y="11162"/>
                  </a:cubicBezTo>
                  <a:cubicBezTo>
                    <a:pt x="24225" y="3484"/>
                    <a:pt x="620" y="36"/>
                    <a:pt x="385" y="3"/>
                  </a:cubicBezTo>
                  <a:cubicBezTo>
                    <a:pt x="373" y="1"/>
                    <a:pt x="361" y="1"/>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9"/>
            <p:cNvSpPr/>
            <p:nvPr/>
          </p:nvSpPr>
          <p:spPr>
            <a:xfrm>
              <a:off x="3749125" y="3821875"/>
              <a:ext cx="1454000" cy="446375"/>
            </a:xfrm>
            <a:custGeom>
              <a:avLst/>
              <a:gdLst/>
              <a:ahLst/>
              <a:cxnLst/>
              <a:rect l="l" t="t" r="r" b="b"/>
              <a:pathLst>
                <a:path w="58160" h="17855" extrusionOk="0">
                  <a:moveTo>
                    <a:pt x="0" y="0"/>
                  </a:moveTo>
                  <a:lnTo>
                    <a:pt x="58160" y="17855"/>
                  </a:lnTo>
                  <a:cubicBezTo>
                    <a:pt x="58160" y="17855"/>
                    <a:pt x="56578" y="15626"/>
                    <a:pt x="53403" y="14327"/>
                  </a:cubicBezTo>
                  <a:cubicBezTo>
                    <a:pt x="50229" y="13027"/>
                    <a:pt x="3" y="1"/>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9"/>
            <p:cNvSpPr/>
            <p:nvPr/>
          </p:nvSpPr>
          <p:spPr>
            <a:xfrm>
              <a:off x="3740300" y="3813900"/>
              <a:ext cx="1473025" cy="462300"/>
            </a:xfrm>
            <a:custGeom>
              <a:avLst/>
              <a:gdLst/>
              <a:ahLst/>
              <a:cxnLst/>
              <a:rect l="l" t="t" r="r" b="b"/>
              <a:pathLst>
                <a:path w="58921" h="18492" extrusionOk="0">
                  <a:moveTo>
                    <a:pt x="353" y="1"/>
                  </a:moveTo>
                  <a:cubicBezTo>
                    <a:pt x="211" y="1"/>
                    <a:pt x="82" y="96"/>
                    <a:pt x="46" y="240"/>
                  </a:cubicBezTo>
                  <a:cubicBezTo>
                    <a:pt x="1" y="409"/>
                    <a:pt x="103" y="582"/>
                    <a:pt x="273" y="627"/>
                  </a:cubicBezTo>
                  <a:cubicBezTo>
                    <a:pt x="775" y="756"/>
                    <a:pt x="50517" y="13663"/>
                    <a:pt x="53636" y="14939"/>
                  </a:cubicBezTo>
                  <a:cubicBezTo>
                    <a:pt x="56679" y="16186"/>
                    <a:pt x="58238" y="18337"/>
                    <a:pt x="58254" y="18358"/>
                  </a:cubicBezTo>
                  <a:cubicBezTo>
                    <a:pt x="58314" y="18441"/>
                    <a:pt x="58410" y="18491"/>
                    <a:pt x="58513" y="18491"/>
                  </a:cubicBezTo>
                  <a:cubicBezTo>
                    <a:pt x="58771" y="18491"/>
                    <a:pt x="58920" y="18201"/>
                    <a:pt x="58772" y="17991"/>
                  </a:cubicBezTo>
                  <a:cubicBezTo>
                    <a:pt x="58705" y="17896"/>
                    <a:pt x="57100" y="15671"/>
                    <a:pt x="53877" y="14351"/>
                  </a:cubicBezTo>
                  <a:cubicBezTo>
                    <a:pt x="50719" y="13058"/>
                    <a:pt x="2484" y="544"/>
                    <a:pt x="433" y="11"/>
                  </a:cubicBezTo>
                  <a:cubicBezTo>
                    <a:pt x="406" y="4"/>
                    <a:pt x="379"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9"/>
            <p:cNvSpPr/>
            <p:nvPr/>
          </p:nvSpPr>
          <p:spPr>
            <a:xfrm>
              <a:off x="1855275" y="3556625"/>
              <a:ext cx="1681550" cy="652100"/>
            </a:xfrm>
            <a:custGeom>
              <a:avLst/>
              <a:gdLst/>
              <a:ahLst/>
              <a:cxnLst/>
              <a:rect l="l" t="t" r="r" b="b"/>
              <a:pathLst>
                <a:path w="67262" h="26084" extrusionOk="0">
                  <a:moveTo>
                    <a:pt x="12872" y="0"/>
                  </a:moveTo>
                  <a:lnTo>
                    <a:pt x="0" y="18705"/>
                  </a:lnTo>
                  <a:cubicBezTo>
                    <a:pt x="0" y="18705"/>
                    <a:pt x="144" y="18702"/>
                    <a:pt x="441" y="18702"/>
                  </a:cubicBezTo>
                  <a:cubicBezTo>
                    <a:pt x="3476" y="18702"/>
                    <a:pt x="22445" y="19017"/>
                    <a:pt x="66153" y="26083"/>
                  </a:cubicBezTo>
                  <a:lnTo>
                    <a:pt x="67261" y="8929"/>
                  </a:lnTo>
                  <a:cubicBezTo>
                    <a:pt x="67261" y="8929"/>
                    <a:pt x="44084" y="1756"/>
                    <a:pt x="34513" y="1011"/>
                  </a:cubicBezTo>
                  <a:cubicBezTo>
                    <a:pt x="24943" y="267"/>
                    <a:pt x="12872" y="0"/>
                    <a:pt x="12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9"/>
            <p:cNvSpPr/>
            <p:nvPr/>
          </p:nvSpPr>
          <p:spPr>
            <a:xfrm>
              <a:off x="1846850" y="3548675"/>
              <a:ext cx="1698125" cy="667975"/>
            </a:xfrm>
            <a:custGeom>
              <a:avLst/>
              <a:gdLst/>
              <a:ahLst/>
              <a:cxnLst/>
              <a:rect l="l" t="t" r="r" b="b"/>
              <a:pathLst>
                <a:path w="67925" h="26719" extrusionOk="0">
                  <a:moveTo>
                    <a:pt x="13373" y="639"/>
                  </a:moveTo>
                  <a:cubicBezTo>
                    <a:pt x="14881" y="676"/>
                    <a:pt x="25989" y="958"/>
                    <a:pt x="34825" y="1644"/>
                  </a:cubicBezTo>
                  <a:cubicBezTo>
                    <a:pt x="43733" y="2336"/>
                    <a:pt x="64780" y="8715"/>
                    <a:pt x="67266" y="9476"/>
                  </a:cubicBezTo>
                  <a:lnTo>
                    <a:pt x="66195" y="26031"/>
                  </a:lnTo>
                  <a:cubicBezTo>
                    <a:pt x="23697" y="19175"/>
                    <a:pt x="4485" y="18724"/>
                    <a:pt x="942" y="18704"/>
                  </a:cubicBezTo>
                  <a:lnTo>
                    <a:pt x="13373" y="639"/>
                  </a:lnTo>
                  <a:close/>
                  <a:moveTo>
                    <a:pt x="13202" y="0"/>
                  </a:moveTo>
                  <a:cubicBezTo>
                    <a:pt x="13099" y="0"/>
                    <a:pt x="13004" y="52"/>
                    <a:pt x="12948" y="139"/>
                  </a:cubicBezTo>
                  <a:lnTo>
                    <a:pt x="74" y="18843"/>
                  </a:lnTo>
                  <a:cubicBezTo>
                    <a:pt x="7" y="18942"/>
                    <a:pt x="1" y="19069"/>
                    <a:pt x="57" y="19173"/>
                  </a:cubicBezTo>
                  <a:cubicBezTo>
                    <a:pt x="114" y="19278"/>
                    <a:pt x="230" y="19331"/>
                    <a:pt x="343" y="19340"/>
                  </a:cubicBezTo>
                  <a:cubicBezTo>
                    <a:pt x="358" y="19339"/>
                    <a:pt x="492" y="19337"/>
                    <a:pt x="752" y="19337"/>
                  </a:cubicBezTo>
                  <a:cubicBezTo>
                    <a:pt x="3704" y="19337"/>
                    <a:pt x="22860" y="19669"/>
                    <a:pt x="66439" y="26714"/>
                  </a:cubicBezTo>
                  <a:cubicBezTo>
                    <a:pt x="66457" y="26717"/>
                    <a:pt x="66473" y="26719"/>
                    <a:pt x="66490" y="26719"/>
                  </a:cubicBezTo>
                  <a:cubicBezTo>
                    <a:pt x="66657" y="26719"/>
                    <a:pt x="66795" y="26588"/>
                    <a:pt x="66807" y="26421"/>
                  </a:cubicBezTo>
                  <a:lnTo>
                    <a:pt x="67916" y="9267"/>
                  </a:lnTo>
                  <a:cubicBezTo>
                    <a:pt x="67925" y="9121"/>
                    <a:pt x="67832" y="8986"/>
                    <a:pt x="67693" y="8943"/>
                  </a:cubicBezTo>
                  <a:cubicBezTo>
                    <a:pt x="67460" y="8871"/>
                    <a:pt x="44371" y="1750"/>
                    <a:pt x="34875" y="1013"/>
                  </a:cubicBezTo>
                  <a:cubicBezTo>
                    <a:pt x="25405" y="276"/>
                    <a:pt x="13337" y="3"/>
                    <a:pt x="13217" y="1"/>
                  </a:cubicBezTo>
                  <a:cubicBezTo>
                    <a:pt x="13212" y="1"/>
                    <a:pt x="13207" y="0"/>
                    <a:pt x="13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9"/>
            <p:cNvSpPr/>
            <p:nvPr/>
          </p:nvSpPr>
          <p:spPr>
            <a:xfrm>
              <a:off x="1860775" y="3841600"/>
              <a:ext cx="343850" cy="199900"/>
            </a:xfrm>
            <a:custGeom>
              <a:avLst/>
              <a:gdLst/>
              <a:ahLst/>
              <a:cxnLst/>
              <a:rect l="l" t="t" r="r" b="b"/>
              <a:pathLst>
                <a:path w="13754" h="7996" extrusionOk="0">
                  <a:moveTo>
                    <a:pt x="4807" y="1"/>
                  </a:moveTo>
                  <a:lnTo>
                    <a:pt x="4219" y="855"/>
                  </a:lnTo>
                  <a:lnTo>
                    <a:pt x="0" y="7303"/>
                  </a:lnTo>
                  <a:cubicBezTo>
                    <a:pt x="56" y="7303"/>
                    <a:pt x="122" y="7303"/>
                    <a:pt x="199" y="7303"/>
                  </a:cubicBezTo>
                  <a:cubicBezTo>
                    <a:pt x="1483" y="7303"/>
                    <a:pt x="5762" y="7358"/>
                    <a:pt x="13754" y="7995"/>
                  </a:cubicBezTo>
                  <a:lnTo>
                    <a:pt x="48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9"/>
            <p:cNvSpPr/>
            <p:nvPr/>
          </p:nvSpPr>
          <p:spPr>
            <a:xfrm>
              <a:off x="1850700" y="3833650"/>
              <a:ext cx="364675" cy="215825"/>
            </a:xfrm>
            <a:custGeom>
              <a:avLst/>
              <a:gdLst/>
              <a:ahLst/>
              <a:cxnLst/>
              <a:rect l="l" t="t" r="r" b="b"/>
              <a:pathLst>
                <a:path w="14587" h="8633" extrusionOk="0">
                  <a:moveTo>
                    <a:pt x="5267" y="797"/>
                  </a:moveTo>
                  <a:lnTo>
                    <a:pt x="13244" y="7924"/>
                  </a:lnTo>
                  <a:cubicBezTo>
                    <a:pt x="6517" y="7406"/>
                    <a:pt x="2611" y="7316"/>
                    <a:pt x="991" y="7305"/>
                  </a:cubicBezTo>
                  <a:lnTo>
                    <a:pt x="4884" y="1353"/>
                  </a:lnTo>
                  <a:lnTo>
                    <a:pt x="5267" y="797"/>
                  </a:lnTo>
                  <a:close/>
                  <a:moveTo>
                    <a:pt x="5214" y="1"/>
                  </a:moveTo>
                  <a:cubicBezTo>
                    <a:pt x="5200" y="1"/>
                    <a:pt x="5186" y="2"/>
                    <a:pt x="5173" y="4"/>
                  </a:cubicBezTo>
                  <a:cubicBezTo>
                    <a:pt x="5082" y="15"/>
                    <a:pt x="5001" y="65"/>
                    <a:pt x="4948" y="139"/>
                  </a:cubicBezTo>
                  <a:lnTo>
                    <a:pt x="138" y="7448"/>
                  </a:lnTo>
                  <a:cubicBezTo>
                    <a:pt x="0" y="7659"/>
                    <a:pt x="152" y="7939"/>
                    <a:pt x="403" y="7939"/>
                  </a:cubicBezTo>
                  <a:lnTo>
                    <a:pt x="406" y="7939"/>
                  </a:lnTo>
                  <a:cubicBezTo>
                    <a:pt x="476" y="7938"/>
                    <a:pt x="559" y="7938"/>
                    <a:pt x="656" y="7938"/>
                  </a:cubicBezTo>
                  <a:cubicBezTo>
                    <a:pt x="2072" y="7938"/>
                    <a:pt x="6307" y="8006"/>
                    <a:pt x="14132" y="8631"/>
                  </a:cubicBezTo>
                  <a:cubicBezTo>
                    <a:pt x="14141" y="8632"/>
                    <a:pt x="14149" y="8632"/>
                    <a:pt x="14157" y="8632"/>
                  </a:cubicBezTo>
                  <a:lnTo>
                    <a:pt x="14157" y="8631"/>
                  </a:lnTo>
                  <a:cubicBezTo>
                    <a:pt x="14449" y="8631"/>
                    <a:pt x="14586" y="8271"/>
                    <a:pt x="14369" y="8077"/>
                  </a:cubicBezTo>
                  <a:lnTo>
                    <a:pt x="5421" y="82"/>
                  </a:lnTo>
                  <a:cubicBezTo>
                    <a:pt x="5365" y="29"/>
                    <a:pt x="5291" y="1"/>
                    <a:pt x="52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9"/>
            <p:cNvSpPr/>
            <p:nvPr/>
          </p:nvSpPr>
          <p:spPr>
            <a:xfrm>
              <a:off x="2115775" y="3556625"/>
              <a:ext cx="1192950" cy="614350"/>
            </a:xfrm>
            <a:custGeom>
              <a:avLst/>
              <a:gdLst/>
              <a:ahLst/>
              <a:cxnLst/>
              <a:rect l="l" t="t" r="r" b="b"/>
              <a:pathLst>
                <a:path w="47718" h="24574" extrusionOk="0">
                  <a:moveTo>
                    <a:pt x="2452" y="0"/>
                  </a:moveTo>
                  <a:lnTo>
                    <a:pt x="1" y="3562"/>
                  </a:lnTo>
                  <a:lnTo>
                    <a:pt x="21289" y="21187"/>
                  </a:lnTo>
                  <a:cubicBezTo>
                    <a:pt x="26713" y="21831"/>
                    <a:pt x="32912" y="22641"/>
                    <a:pt x="39943" y="23659"/>
                  </a:cubicBezTo>
                  <a:cubicBezTo>
                    <a:pt x="42434" y="23942"/>
                    <a:pt x="45019" y="24244"/>
                    <a:pt x="47718" y="24573"/>
                  </a:cubicBezTo>
                  <a:lnTo>
                    <a:pt x="18331" y="629"/>
                  </a:lnTo>
                  <a:cubicBezTo>
                    <a:pt x="10284" y="173"/>
                    <a:pt x="2452" y="0"/>
                    <a:pt x="2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9"/>
            <p:cNvSpPr/>
            <p:nvPr/>
          </p:nvSpPr>
          <p:spPr>
            <a:xfrm>
              <a:off x="2106925" y="3548675"/>
              <a:ext cx="1210400" cy="630225"/>
            </a:xfrm>
            <a:custGeom>
              <a:avLst/>
              <a:gdLst/>
              <a:ahLst/>
              <a:cxnLst/>
              <a:rect l="l" t="t" r="r" b="b"/>
              <a:pathLst>
                <a:path w="48416" h="25209" extrusionOk="0">
                  <a:moveTo>
                    <a:pt x="2970" y="639"/>
                  </a:moveTo>
                  <a:cubicBezTo>
                    <a:pt x="4157" y="668"/>
                    <a:pt x="11300" y="850"/>
                    <a:pt x="18564" y="1258"/>
                  </a:cubicBezTo>
                  <a:lnTo>
                    <a:pt x="47018" y="24444"/>
                  </a:lnTo>
                  <a:cubicBezTo>
                    <a:pt x="44714" y="24167"/>
                    <a:pt x="42488" y="23906"/>
                    <a:pt x="40342" y="23662"/>
                  </a:cubicBezTo>
                  <a:cubicBezTo>
                    <a:pt x="33813" y="22718"/>
                    <a:pt x="27566" y="21888"/>
                    <a:pt x="21772" y="21201"/>
                  </a:cubicBezTo>
                  <a:lnTo>
                    <a:pt x="781" y="3820"/>
                  </a:lnTo>
                  <a:lnTo>
                    <a:pt x="2970" y="639"/>
                  </a:lnTo>
                  <a:close/>
                  <a:moveTo>
                    <a:pt x="2799" y="0"/>
                  </a:moveTo>
                  <a:cubicBezTo>
                    <a:pt x="2696" y="0"/>
                    <a:pt x="2601" y="52"/>
                    <a:pt x="2543" y="139"/>
                  </a:cubicBezTo>
                  <a:lnTo>
                    <a:pt x="94" y="3701"/>
                  </a:lnTo>
                  <a:cubicBezTo>
                    <a:pt x="0" y="3835"/>
                    <a:pt x="26" y="4019"/>
                    <a:pt x="152" y="4124"/>
                  </a:cubicBezTo>
                  <a:lnTo>
                    <a:pt x="21440" y="21750"/>
                  </a:lnTo>
                  <a:cubicBezTo>
                    <a:pt x="21487" y="21789"/>
                    <a:pt x="21544" y="21814"/>
                    <a:pt x="21605" y="21820"/>
                  </a:cubicBezTo>
                  <a:cubicBezTo>
                    <a:pt x="27419" y="22510"/>
                    <a:pt x="33693" y="23341"/>
                    <a:pt x="40261" y="24292"/>
                  </a:cubicBezTo>
                  <a:cubicBezTo>
                    <a:pt x="42751" y="24576"/>
                    <a:pt x="45334" y="24877"/>
                    <a:pt x="48032" y="25206"/>
                  </a:cubicBezTo>
                  <a:cubicBezTo>
                    <a:pt x="48045" y="25209"/>
                    <a:pt x="48058" y="25209"/>
                    <a:pt x="48070" y="25209"/>
                  </a:cubicBezTo>
                  <a:cubicBezTo>
                    <a:pt x="48205" y="25209"/>
                    <a:pt x="48324" y="25124"/>
                    <a:pt x="48370" y="24998"/>
                  </a:cubicBezTo>
                  <a:cubicBezTo>
                    <a:pt x="48415" y="24871"/>
                    <a:pt x="48375" y="24729"/>
                    <a:pt x="48271" y="24645"/>
                  </a:cubicBezTo>
                  <a:lnTo>
                    <a:pt x="18885" y="700"/>
                  </a:lnTo>
                  <a:cubicBezTo>
                    <a:pt x="18834" y="658"/>
                    <a:pt x="18769" y="633"/>
                    <a:pt x="18703" y="629"/>
                  </a:cubicBezTo>
                  <a:cubicBezTo>
                    <a:pt x="10741" y="180"/>
                    <a:pt x="2891" y="3"/>
                    <a:pt x="2814" y="1"/>
                  </a:cubicBezTo>
                  <a:cubicBezTo>
                    <a:pt x="2809" y="1"/>
                    <a:pt x="2804" y="0"/>
                    <a:pt x="2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9"/>
            <p:cNvSpPr/>
            <p:nvPr/>
          </p:nvSpPr>
          <p:spPr>
            <a:xfrm>
              <a:off x="3554075" y="3869950"/>
              <a:ext cx="235275" cy="288250"/>
            </a:xfrm>
            <a:custGeom>
              <a:avLst/>
              <a:gdLst/>
              <a:ahLst/>
              <a:cxnLst/>
              <a:rect l="l" t="t" r="r" b="b"/>
              <a:pathLst>
                <a:path w="9411" h="11530" extrusionOk="0">
                  <a:moveTo>
                    <a:pt x="168" y="1"/>
                  </a:moveTo>
                  <a:lnTo>
                    <a:pt x="0" y="10133"/>
                  </a:lnTo>
                  <a:cubicBezTo>
                    <a:pt x="502" y="10106"/>
                    <a:pt x="1060" y="10088"/>
                    <a:pt x="1654" y="10088"/>
                  </a:cubicBezTo>
                  <a:cubicBezTo>
                    <a:pt x="4024" y="10088"/>
                    <a:pt x="6972" y="10375"/>
                    <a:pt x="9225" y="11530"/>
                  </a:cubicBezTo>
                  <a:cubicBezTo>
                    <a:pt x="9410" y="8830"/>
                    <a:pt x="9227" y="5125"/>
                    <a:pt x="7684" y="1348"/>
                  </a:cubicBezTo>
                  <a:lnTo>
                    <a:pt x="1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9"/>
            <p:cNvSpPr/>
            <p:nvPr/>
          </p:nvSpPr>
          <p:spPr>
            <a:xfrm>
              <a:off x="3545975" y="3860500"/>
              <a:ext cx="251025" cy="310275"/>
            </a:xfrm>
            <a:custGeom>
              <a:avLst/>
              <a:gdLst/>
              <a:ahLst/>
              <a:cxnLst/>
              <a:rect l="l" t="t" r="r" b="b"/>
              <a:pathLst>
                <a:path w="10041" h="12411" extrusionOk="0">
                  <a:moveTo>
                    <a:pt x="804" y="757"/>
                  </a:moveTo>
                  <a:lnTo>
                    <a:pt x="7780" y="2006"/>
                  </a:lnTo>
                  <a:cubicBezTo>
                    <a:pt x="9187" y="5541"/>
                    <a:pt x="9380" y="8993"/>
                    <a:pt x="9260" y="11416"/>
                  </a:cubicBezTo>
                  <a:cubicBezTo>
                    <a:pt x="7053" y="10420"/>
                    <a:pt x="4325" y="10147"/>
                    <a:pt x="2000" y="10147"/>
                  </a:cubicBezTo>
                  <a:cubicBezTo>
                    <a:pt x="1531" y="10147"/>
                    <a:pt x="1076" y="10159"/>
                    <a:pt x="647" y="10177"/>
                  </a:cubicBezTo>
                  <a:lnTo>
                    <a:pt x="804" y="757"/>
                  </a:lnTo>
                  <a:close/>
                  <a:moveTo>
                    <a:pt x="181" y="0"/>
                  </a:moveTo>
                  <a:lnTo>
                    <a:pt x="1" y="10847"/>
                  </a:lnTo>
                  <a:lnTo>
                    <a:pt x="340" y="10828"/>
                  </a:lnTo>
                  <a:cubicBezTo>
                    <a:pt x="861" y="10800"/>
                    <a:pt x="1423" y="10782"/>
                    <a:pt x="2011" y="10782"/>
                  </a:cubicBezTo>
                  <a:cubicBezTo>
                    <a:pt x="4412" y="10782"/>
                    <a:pt x="7238" y="11080"/>
                    <a:pt x="9405" y="12190"/>
                  </a:cubicBezTo>
                  <a:lnTo>
                    <a:pt x="9833" y="12411"/>
                  </a:lnTo>
                  <a:lnTo>
                    <a:pt x="9866" y="11930"/>
                  </a:lnTo>
                  <a:cubicBezTo>
                    <a:pt x="10041" y="9394"/>
                    <a:pt x="9911" y="5544"/>
                    <a:pt x="8303" y="1605"/>
                  </a:cubicBezTo>
                  <a:lnTo>
                    <a:pt x="8237" y="1443"/>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9"/>
            <p:cNvSpPr/>
            <p:nvPr/>
          </p:nvSpPr>
          <p:spPr>
            <a:xfrm>
              <a:off x="3558625" y="3770400"/>
              <a:ext cx="175800" cy="106500"/>
            </a:xfrm>
            <a:custGeom>
              <a:avLst/>
              <a:gdLst/>
              <a:ahLst/>
              <a:cxnLst/>
              <a:rect l="l" t="t" r="r" b="b"/>
              <a:pathLst>
                <a:path w="7032" h="4260" extrusionOk="0">
                  <a:moveTo>
                    <a:pt x="52" y="0"/>
                  </a:moveTo>
                  <a:lnTo>
                    <a:pt x="0" y="3180"/>
                  </a:lnTo>
                  <a:lnTo>
                    <a:pt x="7031" y="4259"/>
                  </a:lnTo>
                  <a:cubicBezTo>
                    <a:pt x="6496" y="3138"/>
                    <a:pt x="5856" y="2068"/>
                    <a:pt x="5120" y="1066"/>
                  </a:cubicBezTo>
                  <a:lnTo>
                    <a:pt x="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9"/>
            <p:cNvSpPr/>
            <p:nvPr/>
          </p:nvSpPr>
          <p:spPr>
            <a:xfrm>
              <a:off x="3550550" y="3760650"/>
              <a:ext cx="197500" cy="126375"/>
            </a:xfrm>
            <a:custGeom>
              <a:avLst/>
              <a:gdLst/>
              <a:ahLst/>
              <a:cxnLst/>
              <a:rect l="l" t="t" r="r" b="b"/>
              <a:pathLst>
                <a:path w="7900" h="5055" extrusionOk="0">
                  <a:moveTo>
                    <a:pt x="687" y="781"/>
                  </a:moveTo>
                  <a:lnTo>
                    <a:pt x="5258" y="1742"/>
                  </a:lnTo>
                  <a:cubicBezTo>
                    <a:pt x="5833" y="2535"/>
                    <a:pt x="6347" y="3372"/>
                    <a:pt x="6798" y="4243"/>
                  </a:cubicBezTo>
                  <a:lnTo>
                    <a:pt x="644" y="3298"/>
                  </a:lnTo>
                  <a:lnTo>
                    <a:pt x="687" y="781"/>
                  </a:lnTo>
                  <a:close/>
                  <a:moveTo>
                    <a:pt x="64" y="1"/>
                  </a:moveTo>
                  <a:lnTo>
                    <a:pt x="1" y="3841"/>
                  </a:lnTo>
                  <a:lnTo>
                    <a:pt x="7899" y="5055"/>
                  </a:lnTo>
                  <a:lnTo>
                    <a:pt x="7640" y="4512"/>
                  </a:lnTo>
                  <a:cubicBezTo>
                    <a:pt x="7096" y="3372"/>
                    <a:pt x="6445" y="2286"/>
                    <a:pt x="5698" y="1268"/>
                  </a:cubicBezTo>
                  <a:lnTo>
                    <a:pt x="5628" y="1170"/>
                  </a:lnTo>
                  <a:lnTo>
                    <a:pt x="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9"/>
            <p:cNvSpPr/>
            <p:nvPr/>
          </p:nvSpPr>
          <p:spPr>
            <a:xfrm>
              <a:off x="3552300" y="4155325"/>
              <a:ext cx="229975" cy="107075"/>
            </a:xfrm>
            <a:custGeom>
              <a:avLst/>
              <a:gdLst/>
              <a:ahLst/>
              <a:cxnLst/>
              <a:rect l="l" t="t" r="r" b="b"/>
              <a:pathLst>
                <a:path w="9199" h="4283" extrusionOk="0">
                  <a:moveTo>
                    <a:pt x="2527" y="1"/>
                  </a:moveTo>
                  <a:cubicBezTo>
                    <a:pt x="1761" y="1"/>
                    <a:pt x="935" y="36"/>
                    <a:pt x="48" y="117"/>
                  </a:cubicBezTo>
                  <a:lnTo>
                    <a:pt x="0" y="2941"/>
                  </a:lnTo>
                  <a:lnTo>
                    <a:pt x="8629" y="4283"/>
                  </a:lnTo>
                  <a:cubicBezTo>
                    <a:pt x="8629" y="4283"/>
                    <a:pt x="8985" y="3096"/>
                    <a:pt x="9199" y="1193"/>
                  </a:cubicBezTo>
                  <a:cubicBezTo>
                    <a:pt x="7935" y="640"/>
                    <a:pt x="5768" y="1"/>
                    <a:pt x="2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9"/>
            <p:cNvSpPr/>
            <p:nvPr/>
          </p:nvSpPr>
          <p:spPr>
            <a:xfrm>
              <a:off x="3544275" y="4147325"/>
              <a:ext cx="246575" cy="123975"/>
            </a:xfrm>
            <a:custGeom>
              <a:avLst/>
              <a:gdLst/>
              <a:ahLst/>
              <a:cxnLst/>
              <a:rect l="l" t="t" r="r" b="b"/>
              <a:pathLst>
                <a:path w="9863" h="4959" extrusionOk="0">
                  <a:moveTo>
                    <a:pt x="2867" y="637"/>
                  </a:moveTo>
                  <a:cubicBezTo>
                    <a:pt x="5820" y="637"/>
                    <a:pt x="7866" y="1173"/>
                    <a:pt x="9177" y="1712"/>
                  </a:cubicBezTo>
                  <a:cubicBezTo>
                    <a:pt x="9028" y="2929"/>
                    <a:pt x="8824" y="3826"/>
                    <a:pt x="8718" y="4245"/>
                  </a:cubicBezTo>
                  <a:lnTo>
                    <a:pt x="644" y="2990"/>
                  </a:lnTo>
                  <a:lnTo>
                    <a:pt x="681" y="729"/>
                  </a:lnTo>
                  <a:cubicBezTo>
                    <a:pt x="1459" y="665"/>
                    <a:pt x="2187" y="637"/>
                    <a:pt x="2867" y="637"/>
                  </a:cubicBezTo>
                  <a:close/>
                  <a:moveTo>
                    <a:pt x="2866" y="1"/>
                  </a:moveTo>
                  <a:cubicBezTo>
                    <a:pt x="2085" y="1"/>
                    <a:pt x="1244" y="37"/>
                    <a:pt x="340" y="120"/>
                  </a:cubicBezTo>
                  <a:lnTo>
                    <a:pt x="56" y="146"/>
                  </a:lnTo>
                  <a:lnTo>
                    <a:pt x="0" y="3532"/>
                  </a:lnTo>
                  <a:lnTo>
                    <a:pt x="9175" y="4959"/>
                  </a:lnTo>
                  <a:lnTo>
                    <a:pt x="9255" y="4694"/>
                  </a:lnTo>
                  <a:cubicBezTo>
                    <a:pt x="9270" y="4644"/>
                    <a:pt x="9621" y="3459"/>
                    <a:pt x="9836" y="1548"/>
                  </a:cubicBezTo>
                  <a:lnTo>
                    <a:pt x="9862" y="1315"/>
                  </a:lnTo>
                  <a:lnTo>
                    <a:pt x="9647" y="1222"/>
                  </a:lnTo>
                  <a:cubicBezTo>
                    <a:pt x="8292" y="628"/>
                    <a:pt x="6096" y="1"/>
                    <a:pt x="2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9"/>
            <p:cNvSpPr/>
            <p:nvPr/>
          </p:nvSpPr>
          <p:spPr>
            <a:xfrm>
              <a:off x="3877650" y="3863075"/>
              <a:ext cx="237925" cy="174425"/>
            </a:xfrm>
            <a:custGeom>
              <a:avLst/>
              <a:gdLst/>
              <a:ahLst/>
              <a:cxnLst/>
              <a:rect l="l" t="t" r="r" b="b"/>
              <a:pathLst>
                <a:path w="9517" h="6977" extrusionOk="0">
                  <a:moveTo>
                    <a:pt x="1106" y="0"/>
                  </a:moveTo>
                  <a:cubicBezTo>
                    <a:pt x="1085" y="0"/>
                    <a:pt x="1065" y="1"/>
                    <a:pt x="1047" y="2"/>
                  </a:cubicBezTo>
                  <a:cubicBezTo>
                    <a:pt x="224" y="55"/>
                    <a:pt x="0" y="1442"/>
                    <a:pt x="0" y="1442"/>
                  </a:cubicBezTo>
                  <a:lnTo>
                    <a:pt x="1725" y="4852"/>
                  </a:lnTo>
                  <a:cubicBezTo>
                    <a:pt x="1725" y="4852"/>
                    <a:pt x="1447" y="5415"/>
                    <a:pt x="3959" y="6195"/>
                  </a:cubicBezTo>
                  <a:cubicBezTo>
                    <a:pt x="5672" y="6727"/>
                    <a:pt x="7244" y="6976"/>
                    <a:pt x="8154" y="6976"/>
                  </a:cubicBezTo>
                  <a:cubicBezTo>
                    <a:pt x="8579" y="6976"/>
                    <a:pt x="8860" y="6922"/>
                    <a:pt x="8942" y="6816"/>
                  </a:cubicBezTo>
                  <a:cubicBezTo>
                    <a:pt x="9201" y="6485"/>
                    <a:pt x="9158" y="5545"/>
                    <a:pt x="9337" y="4741"/>
                  </a:cubicBezTo>
                  <a:cubicBezTo>
                    <a:pt x="9516" y="3936"/>
                    <a:pt x="7854" y="1233"/>
                    <a:pt x="6692" y="1143"/>
                  </a:cubicBezTo>
                  <a:cubicBezTo>
                    <a:pt x="6692" y="1143"/>
                    <a:pt x="2076" y="0"/>
                    <a:pt x="1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9"/>
            <p:cNvSpPr/>
            <p:nvPr/>
          </p:nvSpPr>
          <p:spPr>
            <a:xfrm>
              <a:off x="3869525" y="3855175"/>
              <a:ext cx="252700" cy="190250"/>
            </a:xfrm>
            <a:custGeom>
              <a:avLst/>
              <a:gdLst/>
              <a:ahLst/>
              <a:cxnLst/>
              <a:rect l="l" t="t" r="r" b="b"/>
              <a:pathLst>
                <a:path w="10108" h="7610" extrusionOk="0">
                  <a:moveTo>
                    <a:pt x="1458" y="633"/>
                  </a:moveTo>
                  <a:cubicBezTo>
                    <a:pt x="2168" y="633"/>
                    <a:pt x="5086" y="1309"/>
                    <a:pt x="6939" y="1767"/>
                  </a:cubicBezTo>
                  <a:cubicBezTo>
                    <a:pt x="6957" y="1772"/>
                    <a:pt x="6974" y="1774"/>
                    <a:pt x="6992" y="1776"/>
                  </a:cubicBezTo>
                  <a:cubicBezTo>
                    <a:pt x="7360" y="1804"/>
                    <a:pt x="7913" y="2260"/>
                    <a:pt x="8433" y="2963"/>
                  </a:cubicBezTo>
                  <a:cubicBezTo>
                    <a:pt x="9112" y="3880"/>
                    <a:pt x="9407" y="4742"/>
                    <a:pt x="9352" y="4989"/>
                  </a:cubicBezTo>
                  <a:cubicBezTo>
                    <a:pt x="9277" y="5321"/>
                    <a:pt x="9240" y="5675"/>
                    <a:pt x="9206" y="5986"/>
                  </a:cubicBezTo>
                  <a:cubicBezTo>
                    <a:pt x="9165" y="6371"/>
                    <a:pt x="9118" y="6806"/>
                    <a:pt x="9046" y="6908"/>
                  </a:cubicBezTo>
                  <a:cubicBezTo>
                    <a:pt x="8972" y="6952"/>
                    <a:pt x="8786" y="6978"/>
                    <a:pt x="8507" y="6978"/>
                  </a:cubicBezTo>
                  <a:cubicBezTo>
                    <a:pt x="7724" y="6978"/>
                    <a:pt x="6209" y="6776"/>
                    <a:pt x="4379" y="6208"/>
                  </a:cubicBezTo>
                  <a:cubicBezTo>
                    <a:pt x="2698" y="5686"/>
                    <a:pt x="2407" y="5296"/>
                    <a:pt x="2363" y="5218"/>
                  </a:cubicBezTo>
                  <a:cubicBezTo>
                    <a:pt x="2373" y="5152"/>
                    <a:pt x="2362" y="5083"/>
                    <a:pt x="2332" y="5025"/>
                  </a:cubicBezTo>
                  <a:lnTo>
                    <a:pt x="657" y="1712"/>
                  </a:lnTo>
                  <a:cubicBezTo>
                    <a:pt x="734" y="1361"/>
                    <a:pt x="971" y="663"/>
                    <a:pt x="1392" y="635"/>
                  </a:cubicBezTo>
                  <a:cubicBezTo>
                    <a:pt x="1411" y="634"/>
                    <a:pt x="1434" y="633"/>
                    <a:pt x="1458" y="633"/>
                  </a:cubicBezTo>
                  <a:close/>
                  <a:moveTo>
                    <a:pt x="1406" y="0"/>
                  </a:moveTo>
                  <a:cubicBezTo>
                    <a:pt x="1387" y="0"/>
                    <a:pt x="1369" y="1"/>
                    <a:pt x="1352" y="2"/>
                  </a:cubicBezTo>
                  <a:cubicBezTo>
                    <a:pt x="289" y="70"/>
                    <a:pt x="23" y="1640"/>
                    <a:pt x="12" y="1707"/>
                  </a:cubicBezTo>
                  <a:cubicBezTo>
                    <a:pt x="0" y="1773"/>
                    <a:pt x="12" y="1842"/>
                    <a:pt x="42" y="1901"/>
                  </a:cubicBezTo>
                  <a:lnTo>
                    <a:pt x="1723" y="5227"/>
                  </a:lnTo>
                  <a:cubicBezTo>
                    <a:pt x="1725" y="5306"/>
                    <a:pt x="1742" y="5385"/>
                    <a:pt x="1774" y="5458"/>
                  </a:cubicBezTo>
                  <a:cubicBezTo>
                    <a:pt x="1976" y="5929"/>
                    <a:pt x="2767" y="6372"/>
                    <a:pt x="4191" y="6815"/>
                  </a:cubicBezTo>
                  <a:cubicBezTo>
                    <a:pt x="5502" y="7221"/>
                    <a:pt x="7284" y="7609"/>
                    <a:pt x="8436" y="7609"/>
                  </a:cubicBezTo>
                  <a:cubicBezTo>
                    <a:pt x="8965" y="7609"/>
                    <a:pt x="9361" y="7527"/>
                    <a:pt x="9516" y="7328"/>
                  </a:cubicBezTo>
                  <a:cubicBezTo>
                    <a:pt x="9731" y="7055"/>
                    <a:pt x="9780" y="6591"/>
                    <a:pt x="9838" y="6054"/>
                  </a:cubicBezTo>
                  <a:cubicBezTo>
                    <a:pt x="9871" y="5744"/>
                    <a:pt x="9906" y="5424"/>
                    <a:pt x="9972" y="5127"/>
                  </a:cubicBezTo>
                  <a:cubicBezTo>
                    <a:pt x="10108" y="4518"/>
                    <a:pt x="9535" y="3383"/>
                    <a:pt x="8945" y="2586"/>
                  </a:cubicBezTo>
                  <a:cubicBezTo>
                    <a:pt x="8569" y="2079"/>
                    <a:pt x="7832" y="1223"/>
                    <a:pt x="7070" y="1146"/>
                  </a:cubicBezTo>
                  <a:cubicBezTo>
                    <a:pt x="6483" y="1001"/>
                    <a:pt x="2357" y="0"/>
                    <a:pt x="1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9"/>
            <p:cNvSpPr/>
            <p:nvPr/>
          </p:nvSpPr>
          <p:spPr>
            <a:xfrm>
              <a:off x="3942125" y="4003825"/>
              <a:ext cx="227200" cy="207975"/>
            </a:xfrm>
            <a:custGeom>
              <a:avLst/>
              <a:gdLst/>
              <a:ahLst/>
              <a:cxnLst/>
              <a:rect l="l" t="t" r="r" b="b"/>
              <a:pathLst>
                <a:path w="9088" h="8319" extrusionOk="0">
                  <a:moveTo>
                    <a:pt x="1702" y="0"/>
                  </a:moveTo>
                  <a:cubicBezTo>
                    <a:pt x="1686" y="0"/>
                    <a:pt x="1671" y="0"/>
                    <a:pt x="1658" y="1"/>
                  </a:cubicBezTo>
                  <a:cubicBezTo>
                    <a:pt x="834" y="55"/>
                    <a:pt x="1" y="1744"/>
                    <a:pt x="1" y="1744"/>
                  </a:cubicBezTo>
                  <a:cubicBezTo>
                    <a:pt x="1" y="1744"/>
                    <a:pt x="606" y="6003"/>
                    <a:pt x="1152" y="6513"/>
                  </a:cubicBezTo>
                  <a:cubicBezTo>
                    <a:pt x="1698" y="7024"/>
                    <a:pt x="6983" y="8254"/>
                    <a:pt x="7796" y="8316"/>
                  </a:cubicBezTo>
                  <a:cubicBezTo>
                    <a:pt x="7820" y="8318"/>
                    <a:pt x="7844" y="8319"/>
                    <a:pt x="7867" y="8319"/>
                  </a:cubicBezTo>
                  <a:cubicBezTo>
                    <a:pt x="8628" y="8319"/>
                    <a:pt x="8927" y="7320"/>
                    <a:pt x="9005" y="6304"/>
                  </a:cubicBezTo>
                  <a:cubicBezTo>
                    <a:pt x="9087" y="5257"/>
                    <a:pt x="8187" y="1796"/>
                    <a:pt x="7275" y="1491"/>
                  </a:cubicBezTo>
                  <a:cubicBezTo>
                    <a:pt x="7275" y="1491"/>
                    <a:pt x="2640" y="0"/>
                    <a:pt x="1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9"/>
            <p:cNvSpPr/>
            <p:nvPr/>
          </p:nvSpPr>
          <p:spPr>
            <a:xfrm>
              <a:off x="3934075" y="3995900"/>
              <a:ext cx="243050" cy="223900"/>
            </a:xfrm>
            <a:custGeom>
              <a:avLst/>
              <a:gdLst/>
              <a:ahLst/>
              <a:cxnLst/>
              <a:rect l="l" t="t" r="r" b="b"/>
              <a:pathLst>
                <a:path w="9722" h="8956" extrusionOk="0">
                  <a:moveTo>
                    <a:pt x="2025" y="635"/>
                  </a:moveTo>
                  <a:cubicBezTo>
                    <a:pt x="2642" y="635"/>
                    <a:pt x="5690" y="1529"/>
                    <a:pt x="7498" y="2110"/>
                  </a:cubicBezTo>
                  <a:cubicBezTo>
                    <a:pt x="8122" y="2321"/>
                    <a:pt x="9101" y="5470"/>
                    <a:pt x="9012" y="6598"/>
                  </a:cubicBezTo>
                  <a:cubicBezTo>
                    <a:pt x="8970" y="7148"/>
                    <a:pt x="8866" y="7600"/>
                    <a:pt x="8715" y="7902"/>
                  </a:cubicBezTo>
                  <a:cubicBezTo>
                    <a:pt x="8530" y="8271"/>
                    <a:pt x="8322" y="8319"/>
                    <a:pt x="8177" y="8319"/>
                  </a:cubicBezTo>
                  <a:cubicBezTo>
                    <a:pt x="8166" y="8319"/>
                    <a:pt x="8155" y="8318"/>
                    <a:pt x="8144" y="8318"/>
                  </a:cubicBezTo>
                  <a:cubicBezTo>
                    <a:pt x="7162" y="8241"/>
                    <a:pt x="2128" y="7002"/>
                    <a:pt x="1692" y="6599"/>
                  </a:cubicBezTo>
                  <a:cubicBezTo>
                    <a:pt x="1410" y="6331"/>
                    <a:pt x="938" y="4084"/>
                    <a:pt x="653" y="2116"/>
                  </a:cubicBezTo>
                  <a:cubicBezTo>
                    <a:pt x="978" y="1490"/>
                    <a:pt x="1579" y="663"/>
                    <a:pt x="2001" y="636"/>
                  </a:cubicBezTo>
                  <a:cubicBezTo>
                    <a:pt x="2008" y="635"/>
                    <a:pt x="2016" y="635"/>
                    <a:pt x="2025" y="635"/>
                  </a:cubicBezTo>
                  <a:close/>
                  <a:moveTo>
                    <a:pt x="2016" y="0"/>
                  </a:moveTo>
                  <a:cubicBezTo>
                    <a:pt x="1996" y="0"/>
                    <a:pt x="1977" y="1"/>
                    <a:pt x="1960" y="2"/>
                  </a:cubicBezTo>
                  <a:cubicBezTo>
                    <a:pt x="1003" y="63"/>
                    <a:pt x="192" y="1612"/>
                    <a:pt x="39" y="1922"/>
                  </a:cubicBezTo>
                  <a:cubicBezTo>
                    <a:pt x="10" y="1979"/>
                    <a:pt x="0" y="2044"/>
                    <a:pt x="9" y="2106"/>
                  </a:cubicBezTo>
                  <a:cubicBezTo>
                    <a:pt x="155" y="3132"/>
                    <a:pt x="675" y="6518"/>
                    <a:pt x="1258" y="7063"/>
                  </a:cubicBezTo>
                  <a:cubicBezTo>
                    <a:pt x="1898" y="7661"/>
                    <a:pt x="7317" y="8891"/>
                    <a:pt x="8095" y="8950"/>
                  </a:cubicBezTo>
                  <a:cubicBezTo>
                    <a:pt x="8126" y="8953"/>
                    <a:pt x="8158" y="8955"/>
                    <a:pt x="8191" y="8955"/>
                  </a:cubicBezTo>
                  <a:cubicBezTo>
                    <a:pt x="8534" y="8955"/>
                    <a:pt x="8971" y="8808"/>
                    <a:pt x="9284" y="8186"/>
                  </a:cubicBezTo>
                  <a:cubicBezTo>
                    <a:pt x="9474" y="7805"/>
                    <a:pt x="9596" y="7287"/>
                    <a:pt x="9646" y="6646"/>
                  </a:cubicBezTo>
                  <a:cubicBezTo>
                    <a:pt x="9722" y="5666"/>
                    <a:pt x="8878" y="1901"/>
                    <a:pt x="7698" y="1506"/>
                  </a:cubicBezTo>
                  <a:lnTo>
                    <a:pt x="7695" y="1506"/>
                  </a:lnTo>
                  <a:cubicBezTo>
                    <a:pt x="7208" y="1350"/>
                    <a:pt x="3008" y="0"/>
                    <a:pt x="20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9"/>
            <p:cNvSpPr/>
            <p:nvPr/>
          </p:nvSpPr>
          <p:spPr>
            <a:xfrm>
              <a:off x="3968025" y="4166225"/>
              <a:ext cx="237400" cy="182450"/>
            </a:xfrm>
            <a:custGeom>
              <a:avLst/>
              <a:gdLst/>
              <a:ahLst/>
              <a:cxnLst/>
              <a:rect l="l" t="t" r="r" b="b"/>
              <a:pathLst>
                <a:path w="9496" h="7298" extrusionOk="0">
                  <a:moveTo>
                    <a:pt x="1380" y="0"/>
                  </a:moveTo>
                  <a:cubicBezTo>
                    <a:pt x="801" y="0"/>
                    <a:pt x="1" y="1535"/>
                    <a:pt x="88" y="1887"/>
                  </a:cubicBezTo>
                  <a:cubicBezTo>
                    <a:pt x="177" y="2246"/>
                    <a:pt x="49" y="5394"/>
                    <a:pt x="49" y="5394"/>
                  </a:cubicBezTo>
                  <a:lnTo>
                    <a:pt x="9495" y="7297"/>
                  </a:lnTo>
                  <a:lnTo>
                    <a:pt x="8783" y="2914"/>
                  </a:lnTo>
                  <a:cubicBezTo>
                    <a:pt x="8783" y="2914"/>
                    <a:pt x="8801" y="2681"/>
                    <a:pt x="8059" y="1688"/>
                  </a:cubicBezTo>
                  <a:cubicBezTo>
                    <a:pt x="8059" y="1688"/>
                    <a:pt x="1986" y="46"/>
                    <a:pt x="1405" y="1"/>
                  </a:cubicBezTo>
                  <a:cubicBezTo>
                    <a:pt x="1397" y="1"/>
                    <a:pt x="1388" y="0"/>
                    <a:pt x="1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9"/>
            <p:cNvSpPr/>
            <p:nvPr/>
          </p:nvSpPr>
          <p:spPr>
            <a:xfrm>
              <a:off x="3959900" y="4158250"/>
              <a:ext cx="254150" cy="198350"/>
            </a:xfrm>
            <a:custGeom>
              <a:avLst/>
              <a:gdLst/>
              <a:ahLst/>
              <a:cxnLst/>
              <a:rect l="l" t="t" r="r" b="b"/>
              <a:pathLst>
                <a:path w="10166" h="7934" extrusionOk="0">
                  <a:moveTo>
                    <a:pt x="1705" y="636"/>
                  </a:moveTo>
                  <a:cubicBezTo>
                    <a:pt x="2103" y="667"/>
                    <a:pt x="5763" y="1627"/>
                    <a:pt x="8194" y="2285"/>
                  </a:cubicBezTo>
                  <a:cubicBezTo>
                    <a:pt x="8708" y="2985"/>
                    <a:pt x="8788" y="3213"/>
                    <a:pt x="8791" y="3213"/>
                  </a:cubicBezTo>
                  <a:cubicBezTo>
                    <a:pt x="8791" y="3213"/>
                    <a:pt x="8791" y="3213"/>
                    <a:pt x="8791" y="3213"/>
                  </a:cubicBezTo>
                  <a:lnTo>
                    <a:pt x="8791" y="3213"/>
                  </a:lnTo>
                  <a:cubicBezTo>
                    <a:pt x="8790" y="3237"/>
                    <a:pt x="8791" y="3261"/>
                    <a:pt x="8795" y="3284"/>
                  </a:cubicBezTo>
                  <a:lnTo>
                    <a:pt x="9432" y="7214"/>
                  </a:lnTo>
                  <a:lnTo>
                    <a:pt x="703" y="5455"/>
                  </a:lnTo>
                  <a:cubicBezTo>
                    <a:pt x="739" y="4505"/>
                    <a:pt x="805" y="2468"/>
                    <a:pt x="724" y="2146"/>
                  </a:cubicBezTo>
                  <a:cubicBezTo>
                    <a:pt x="715" y="1982"/>
                    <a:pt x="1028" y="1234"/>
                    <a:pt x="1446" y="813"/>
                  </a:cubicBezTo>
                  <a:cubicBezTo>
                    <a:pt x="1592" y="667"/>
                    <a:pt x="1682" y="636"/>
                    <a:pt x="1705" y="636"/>
                  </a:cubicBezTo>
                  <a:close/>
                  <a:moveTo>
                    <a:pt x="1702" y="1"/>
                  </a:moveTo>
                  <a:cubicBezTo>
                    <a:pt x="1426" y="1"/>
                    <a:pt x="1146" y="175"/>
                    <a:pt x="860" y="514"/>
                  </a:cubicBezTo>
                  <a:cubicBezTo>
                    <a:pt x="475" y="969"/>
                    <a:pt x="1" y="1863"/>
                    <a:pt x="105" y="2282"/>
                  </a:cubicBezTo>
                  <a:cubicBezTo>
                    <a:pt x="153" y="2505"/>
                    <a:pt x="119" y="4196"/>
                    <a:pt x="57" y="5699"/>
                  </a:cubicBezTo>
                  <a:cubicBezTo>
                    <a:pt x="50" y="5856"/>
                    <a:pt x="159" y="5993"/>
                    <a:pt x="312" y="6024"/>
                  </a:cubicBezTo>
                  <a:lnTo>
                    <a:pt x="9758" y="7928"/>
                  </a:lnTo>
                  <a:cubicBezTo>
                    <a:pt x="9778" y="7931"/>
                    <a:pt x="9799" y="7934"/>
                    <a:pt x="9820" y="7934"/>
                  </a:cubicBezTo>
                  <a:cubicBezTo>
                    <a:pt x="10016" y="7934"/>
                    <a:pt x="10165" y="7758"/>
                    <a:pt x="10133" y="7565"/>
                  </a:cubicBezTo>
                  <a:lnTo>
                    <a:pt x="9423" y="3192"/>
                  </a:lnTo>
                  <a:cubicBezTo>
                    <a:pt x="9395" y="2939"/>
                    <a:pt x="9132" y="2478"/>
                    <a:pt x="8639" y="1817"/>
                  </a:cubicBezTo>
                  <a:cubicBezTo>
                    <a:pt x="8597" y="1760"/>
                    <a:pt x="8536" y="1719"/>
                    <a:pt x="8467" y="1701"/>
                  </a:cubicBezTo>
                  <a:cubicBezTo>
                    <a:pt x="7842" y="1531"/>
                    <a:pt x="2349" y="50"/>
                    <a:pt x="1755" y="3"/>
                  </a:cubicBezTo>
                  <a:cubicBezTo>
                    <a:pt x="1737" y="1"/>
                    <a:pt x="1720" y="1"/>
                    <a:pt x="17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9"/>
            <p:cNvSpPr/>
            <p:nvPr/>
          </p:nvSpPr>
          <p:spPr>
            <a:xfrm>
              <a:off x="4142400" y="3920550"/>
              <a:ext cx="264950" cy="190325"/>
            </a:xfrm>
            <a:custGeom>
              <a:avLst/>
              <a:gdLst/>
              <a:ahLst/>
              <a:cxnLst/>
              <a:rect l="l" t="t" r="r" b="b"/>
              <a:pathLst>
                <a:path w="10598" h="7613" extrusionOk="0">
                  <a:moveTo>
                    <a:pt x="1197" y="1"/>
                  </a:moveTo>
                  <a:cubicBezTo>
                    <a:pt x="915" y="1"/>
                    <a:pt x="728" y="41"/>
                    <a:pt x="682" y="135"/>
                  </a:cubicBezTo>
                  <a:lnTo>
                    <a:pt x="1" y="1369"/>
                  </a:lnTo>
                  <a:lnTo>
                    <a:pt x="2046" y="5156"/>
                  </a:lnTo>
                  <a:cubicBezTo>
                    <a:pt x="2046" y="5156"/>
                    <a:pt x="2108" y="5862"/>
                    <a:pt x="4058" y="6365"/>
                  </a:cubicBezTo>
                  <a:cubicBezTo>
                    <a:pt x="6007" y="6867"/>
                    <a:pt x="9576" y="7612"/>
                    <a:pt x="9576" y="7612"/>
                  </a:cubicBezTo>
                  <a:cubicBezTo>
                    <a:pt x="9576" y="7612"/>
                    <a:pt x="10597" y="6522"/>
                    <a:pt x="10400" y="6039"/>
                  </a:cubicBezTo>
                  <a:cubicBezTo>
                    <a:pt x="10205" y="5554"/>
                    <a:pt x="8024" y="1993"/>
                    <a:pt x="7130" y="1456"/>
                  </a:cubicBezTo>
                  <a:cubicBezTo>
                    <a:pt x="6386" y="1008"/>
                    <a:pt x="2603" y="1"/>
                    <a:pt x="1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9"/>
            <p:cNvSpPr/>
            <p:nvPr/>
          </p:nvSpPr>
          <p:spPr>
            <a:xfrm>
              <a:off x="4134125" y="3912725"/>
              <a:ext cx="281800" cy="206075"/>
            </a:xfrm>
            <a:custGeom>
              <a:avLst/>
              <a:gdLst/>
              <a:ahLst/>
              <a:cxnLst/>
              <a:rect l="l" t="t" r="r" b="b"/>
              <a:pathLst>
                <a:path w="11272" h="8243" extrusionOk="0">
                  <a:moveTo>
                    <a:pt x="1519" y="624"/>
                  </a:moveTo>
                  <a:cubicBezTo>
                    <a:pt x="2694" y="624"/>
                    <a:pt x="6524" y="1578"/>
                    <a:pt x="7296" y="2041"/>
                  </a:cubicBezTo>
                  <a:cubicBezTo>
                    <a:pt x="8105" y="2527"/>
                    <a:pt x="10242" y="5994"/>
                    <a:pt x="10435" y="6470"/>
                  </a:cubicBezTo>
                  <a:cubicBezTo>
                    <a:pt x="10484" y="6617"/>
                    <a:pt x="10181" y="7129"/>
                    <a:pt x="9793" y="7577"/>
                  </a:cubicBezTo>
                  <a:cubicBezTo>
                    <a:pt x="9046" y="7419"/>
                    <a:pt x="6139" y="6801"/>
                    <a:pt x="4467" y="6369"/>
                  </a:cubicBezTo>
                  <a:cubicBezTo>
                    <a:pt x="2872" y="5960"/>
                    <a:pt x="2697" y="5439"/>
                    <a:pt x="2693" y="5439"/>
                  </a:cubicBezTo>
                  <a:lnTo>
                    <a:pt x="2692" y="5440"/>
                  </a:lnTo>
                  <a:cubicBezTo>
                    <a:pt x="2688" y="5397"/>
                    <a:pt x="2676" y="5356"/>
                    <a:pt x="2655" y="5317"/>
                  </a:cubicBezTo>
                  <a:lnTo>
                    <a:pt x="691" y="1683"/>
                  </a:lnTo>
                  <a:lnTo>
                    <a:pt x="1263" y="650"/>
                  </a:lnTo>
                  <a:cubicBezTo>
                    <a:pt x="1322" y="632"/>
                    <a:pt x="1409" y="624"/>
                    <a:pt x="1519" y="624"/>
                  </a:cubicBezTo>
                  <a:close/>
                  <a:moveTo>
                    <a:pt x="1513" y="0"/>
                  </a:moveTo>
                  <a:cubicBezTo>
                    <a:pt x="1330" y="0"/>
                    <a:pt x="1179" y="15"/>
                    <a:pt x="1069" y="48"/>
                  </a:cubicBezTo>
                  <a:cubicBezTo>
                    <a:pt x="907" y="96"/>
                    <a:pt x="794" y="180"/>
                    <a:pt x="731" y="300"/>
                  </a:cubicBezTo>
                  <a:lnTo>
                    <a:pt x="54" y="1530"/>
                  </a:lnTo>
                  <a:cubicBezTo>
                    <a:pt x="2" y="1624"/>
                    <a:pt x="1" y="1738"/>
                    <a:pt x="53" y="1834"/>
                  </a:cubicBezTo>
                  <a:lnTo>
                    <a:pt x="2076" y="5579"/>
                  </a:lnTo>
                  <a:cubicBezTo>
                    <a:pt x="2143" y="5839"/>
                    <a:pt x="2494" y="6516"/>
                    <a:pt x="4309" y="6985"/>
                  </a:cubicBezTo>
                  <a:cubicBezTo>
                    <a:pt x="6245" y="7483"/>
                    <a:pt x="9807" y="8229"/>
                    <a:pt x="9841" y="8236"/>
                  </a:cubicBezTo>
                  <a:cubicBezTo>
                    <a:pt x="9864" y="8240"/>
                    <a:pt x="9885" y="8243"/>
                    <a:pt x="9907" y="8243"/>
                  </a:cubicBezTo>
                  <a:cubicBezTo>
                    <a:pt x="9994" y="8243"/>
                    <a:pt x="10078" y="8207"/>
                    <a:pt x="10139" y="8143"/>
                  </a:cubicBezTo>
                  <a:cubicBezTo>
                    <a:pt x="10487" y="7770"/>
                    <a:pt x="11272" y="6838"/>
                    <a:pt x="11025" y="6232"/>
                  </a:cubicBezTo>
                  <a:cubicBezTo>
                    <a:pt x="10826" y="5742"/>
                    <a:pt x="8615" y="2092"/>
                    <a:pt x="7624" y="1497"/>
                  </a:cubicBezTo>
                  <a:cubicBezTo>
                    <a:pt x="6906" y="1066"/>
                    <a:pt x="3063" y="0"/>
                    <a:pt x="1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9"/>
            <p:cNvSpPr/>
            <p:nvPr/>
          </p:nvSpPr>
          <p:spPr>
            <a:xfrm>
              <a:off x="4225225" y="4070150"/>
              <a:ext cx="256925" cy="218850"/>
            </a:xfrm>
            <a:custGeom>
              <a:avLst/>
              <a:gdLst/>
              <a:ahLst/>
              <a:cxnLst/>
              <a:rect l="l" t="t" r="r" b="b"/>
              <a:pathLst>
                <a:path w="10277" h="8754" extrusionOk="0">
                  <a:moveTo>
                    <a:pt x="1454" y="0"/>
                  </a:moveTo>
                  <a:cubicBezTo>
                    <a:pt x="1201" y="0"/>
                    <a:pt x="924" y="83"/>
                    <a:pt x="745" y="381"/>
                  </a:cubicBezTo>
                  <a:cubicBezTo>
                    <a:pt x="745" y="381"/>
                    <a:pt x="73" y="1498"/>
                    <a:pt x="36" y="1963"/>
                  </a:cubicBezTo>
                  <a:cubicBezTo>
                    <a:pt x="0" y="2429"/>
                    <a:pt x="643" y="6222"/>
                    <a:pt x="1625" y="7117"/>
                  </a:cubicBezTo>
                  <a:cubicBezTo>
                    <a:pt x="2608" y="8012"/>
                    <a:pt x="8289" y="8688"/>
                    <a:pt x="9103" y="8752"/>
                  </a:cubicBezTo>
                  <a:cubicBezTo>
                    <a:pt x="9123" y="8753"/>
                    <a:pt x="9142" y="8754"/>
                    <a:pt x="9161" y="8754"/>
                  </a:cubicBezTo>
                  <a:cubicBezTo>
                    <a:pt x="9927" y="8754"/>
                    <a:pt x="10134" y="7522"/>
                    <a:pt x="10205" y="6614"/>
                  </a:cubicBezTo>
                  <a:cubicBezTo>
                    <a:pt x="10277" y="5684"/>
                    <a:pt x="9010" y="2426"/>
                    <a:pt x="8115" y="1888"/>
                  </a:cubicBezTo>
                  <a:cubicBezTo>
                    <a:pt x="7221" y="1352"/>
                    <a:pt x="2051" y="131"/>
                    <a:pt x="2051" y="131"/>
                  </a:cubicBezTo>
                  <a:cubicBezTo>
                    <a:pt x="2051" y="131"/>
                    <a:pt x="1771" y="0"/>
                    <a:pt x="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9"/>
            <p:cNvSpPr/>
            <p:nvPr/>
          </p:nvSpPr>
          <p:spPr>
            <a:xfrm>
              <a:off x="4217150" y="4062225"/>
              <a:ext cx="273125" cy="234700"/>
            </a:xfrm>
            <a:custGeom>
              <a:avLst/>
              <a:gdLst/>
              <a:ahLst/>
              <a:cxnLst/>
              <a:rect l="l" t="t" r="r" b="b"/>
              <a:pathLst>
                <a:path w="10925" h="9388" extrusionOk="0">
                  <a:moveTo>
                    <a:pt x="1785" y="632"/>
                  </a:moveTo>
                  <a:cubicBezTo>
                    <a:pt x="2011" y="632"/>
                    <a:pt x="2225" y="728"/>
                    <a:pt x="2240" y="735"/>
                  </a:cubicBezTo>
                  <a:cubicBezTo>
                    <a:pt x="2259" y="744"/>
                    <a:pt x="2279" y="751"/>
                    <a:pt x="2300" y="756"/>
                  </a:cubicBezTo>
                  <a:cubicBezTo>
                    <a:pt x="3726" y="1093"/>
                    <a:pt x="7575" y="2057"/>
                    <a:pt x="8273" y="2477"/>
                  </a:cubicBezTo>
                  <a:cubicBezTo>
                    <a:pt x="9052" y="2945"/>
                    <a:pt x="10274" y="6109"/>
                    <a:pt x="10211" y="6905"/>
                  </a:cubicBezTo>
                  <a:cubicBezTo>
                    <a:pt x="10157" y="7600"/>
                    <a:pt x="9990" y="8751"/>
                    <a:pt x="9478" y="8751"/>
                  </a:cubicBezTo>
                  <a:lnTo>
                    <a:pt x="9451" y="8751"/>
                  </a:lnTo>
                  <a:cubicBezTo>
                    <a:pt x="8029" y="8640"/>
                    <a:pt x="2976" y="7941"/>
                    <a:pt x="2162" y="7199"/>
                  </a:cubicBezTo>
                  <a:cubicBezTo>
                    <a:pt x="1303" y="6417"/>
                    <a:pt x="642" y="2751"/>
                    <a:pt x="676" y="2304"/>
                  </a:cubicBezTo>
                  <a:cubicBezTo>
                    <a:pt x="697" y="2036"/>
                    <a:pt x="1076" y="1299"/>
                    <a:pt x="1340" y="861"/>
                  </a:cubicBezTo>
                  <a:cubicBezTo>
                    <a:pt x="1445" y="684"/>
                    <a:pt x="1618" y="632"/>
                    <a:pt x="1785" y="632"/>
                  </a:cubicBezTo>
                  <a:close/>
                  <a:moveTo>
                    <a:pt x="1782" y="0"/>
                  </a:moveTo>
                  <a:cubicBezTo>
                    <a:pt x="1422" y="0"/>
                    <a:pt x="1039" y="127"/>
                    <a:pt x="795" y="534"/>
                  </a:cubicBezTo>
                  <a:cubicBezTo>
                    <a:pt x="677" y="731"/>
                    <a:pt x="83" y="1742"/>
                    <a:pt x="43" y="2256"/>
                  </a:cubicBezTo>
                  <a:cubicBezTo>
                    <a:pt x="1" y="2799"/>
                    <a:pt x="654" y="6686"/>
                    <a:pt x="1734" y="7668"/>
                  </a:cubicBezTo>
                  <a:cubicBezTo>
                    <a:pt x="2914" y="8744"/>
                    <a:pt x="9338" y="9380"/>
                    <a:pt x="9401" y="9383"/>
                  </a:cubicBezTo>
                  <a:cubicBezTo>
                    <a:pt x="9432" y="9386"/>
                    <a:pt x="9462" y="9387"/>
                    <a:pt x="9491" y="9387"/>
                  </a:cubicBezTo>
                  <a:cubicBezTo>
                    <a:pt x="10655" y="9387"/>
                    <a:pt x="10797" y="7565"/>
                    <a:pt x="10844" y="6955"/>
                  </a:cubicBezTo>
                  <a:cubicBezTo>
                    <a:pt x="10925" y="5910"/>
                    <a:pt x="9628" y="2550"/>
                    <a:pt x="8601" y="1933"/>
                  </a:cubicBezTo>
                  <a:cubicBezTo>
                    <a:pt x="7706" y="1396"/>
                    <a:pt x="3134" y="302"/>
                    <a:pt x="2476" y="146"/>
                  </a:cubicBezTo>
                  <a:cubicBezTo>
                    <a:pt x="2300" y="69"/>
                    <a:pt x="2048" y="0"/>
                    <a:pt x="1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9"/>
            <p:cNvSpPr/>
            <p:nvPr/>
          </p:nvSpPr>
          <p:spPr>
            <a:xfrm>
              <a:off x="4268725" y="4240175"/>
              <a:ext cx="260200" cy="197975"/>
            </a:xfrm>
            <a:custGeom>
              <a:avLst/>
              <a:gdLst/>
              <a:ahLst/>
              <a:cxnLst/>
              <a:rect l="l" t="t" r="r" b="b"/>
              <a:pathLst>
                <a:path w="10408" h="7919" extrusionOk="0">
                  <a:moveTo>
                    <a:pt x="1760" y="1"/>
                  </a:moveTo>
                  <a:cubicBezTo>
                    <a:pt x="1562" y="1"/>
                    <a:pt x="1407" y="24"/>
                    <a:pt x="1308" y="76"/>
                  </a:cubicBezTo>
                  <a:cubicBezTo>
                    <a:pt x="332" y="585"/>
                    <a:pt x="1" y="1846"/>
                    <a:pt x="36" y="2902"/>
                  </a:cubicBezTo>
                  <a:cubicBezTo>
                    <a:pt x="70" y="3957"/>
                    <a:pt x="329" y="5147"/>
                    <a:pt x="329" y="5147"/>
                  </a:cubicBezTo>
                  <a:lnTo>
                    <a:pt x="10408" y="7919"/>
                  </a:lnTo>
                  <a:lnTo>
                    <a:pt x="9546" y="3116"/>
                  </a:lnTo>
                  <a:cubicBezTo>
                    <a:pt x="9471" y="2692"/>
                    <a:pt x="9248" y="2310"/>
                    <a:pt x="8919" y="2034"/>
                  </a:cubicBezTo>
                  <a:cubicBezTo>
                    <a:pt x="8747" y="1890"/>
                    <a:pt x="8551" y="1779"/>
                    <a:pt x="8339" y="1705"/>
                  </a:cubicBezTo>
                  <a:cubicBezTo>
                    <a:pt x="7186" y="1311"/>
                    <a:pt x="3249" y="1"/>
                    <a:pt x="17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9"/>
            <p:cNvSpPr/>
            <p:nvPr/>
          </p:nvSpPr>
          <p:spPr>
            <a:xfrm>
              <a:off x="4260725" y="4232450"/>
              <a:ext cx="276900" cy="213625"/>
            </a:xfrm>
            <a:custGeom>
              <a:avLst/>
              <a:gdLst/>
              <a:ahLst/>
              <a:cxnLst/>
              <a:rect l="l" t="t" r="r" b="b"/>
              <a:pathLst>
                <a:path w="11076" h="8545" extrusionOk="0">
                  <a:moveTo>
                    <a:pt x="2074" y="621"/>
                  </a:moveTo>
                  <a:cubicBezTo>
                    <a:pt x="2880" y="621"/>
                    <a:pt x="5053" y="1115"/>
                    <a:pt x="8556" y="2314"/>
                  </a:cubicBezTo>
                  <a:cubicBezTo>
                    <a:pt x="8730" y="2375"/>
                    <a:pt x="8893" y="2467"/>
                    <a:pt x="9035" y="2586"/>
                  </a:cubicBezTo>
                  <a:cubicBezTo>
                    <a:pt x="9306" y="2815"/>
                    <a:pt x="9491" y="3131"/>
                    <a:pt x="9553" y="3481"/>
                  </a:cubicBezTo>
                  <a:lnTo>
                    <a:pt x="10327" y="7788"/>
                  </a:lnTo>
                  <a:lnTo>
                    <a:pt x="10327" y="7788"/>
                  </a:lnTo>
                  <a:lnTo>
                    <a:pt x="921" y="5201"/>
                  </a:lnTo>
                  <a:cubicBezTo>
                    <a:pt x="850" y="4831"/>
                    <a:pt x="698" y="3972"/>
                    <a:pt x="673" y="3201"/>
                  </a:cubicBezTo>
                  <a:cubicBezTo>
                    <a:pt x="642" y="2269"/>
                    <a:pt x="916" y="1114"/>
                    <a:pt x="1775" y="666"/>
                  </a:cubicBezTo>
                  <a:cubicBezTo>
                    <a:pt x="1831" y="636"/>
                    <a:pt x="1931" y="621"/>
                    <a:pt x="2074" y="621"/>
                  </a:cubicBezTo>
                  <a:close/>
                  <a:moveTo>
                    <a:pt x="2077" y="1"/>
                  </a:moveTo>
                  <a:cubicBezTo>
                    <a:pt x="1819" y="1"/>
                    <a:pt x="1616" y="32"/>
                    <a:pt x="1481" y="102"/>
                  </a:cubicBezTo>
                  <a:cubicBezTo>
                    <a:pt x="361" y="687"/>
                    <a:pt x="1" y="2096"/>
                    <a:pt x="38" y="3221"/>
                  </a:cubicBezTo>
                  <a:cubicBezTo>
                    <a:pt x="73" y="4292"/>
                    <a:pt x="327" y="5474"/>
                    <a:pt x="338" y="5524"/>
                  </a:cubicBezTo>
                  <a:cubicBezTo>
                    <a:pt x="364" y="5639"/>
                    <a:pt x="450" y="5730"/>
                    <a:pt x="565" y="5763"/>
                  </a:cubicBezTo>
                  <a:lnTo>
                    <a:pt x="10645" y="8535"/>
                  </a:lnTo>
                  <a:cubicBezTo>
                    <a:pt x="10672" y="8541"/>
                    <a:pt x="10701" y="8545"/>
                    <a:pt x="10729" y="8545"/>
                  </a:cubicBezTo>
                  <a:cubicBezTo>
                    <a:pt x="10926" y="8544"/>
                    <a:pt x="11075" y="8366"/>
                    <a:pt x="11042" y="8172"/>
                  </a:cubicBezTo>
                  <a:lnTo>
                    <a:pt x="10179" y="3369"/>
                  </a:lnTo>
                  <a:cubicBezTo>
                    <a:pt x="10089" y="2872"/>
                    <a:pt x="9829" y="2423"/>
                    <a:pt x="9443" y="2099"/>
                  </a:cubicBezTo>
                  <a:cubicBezTo>
                    <a:pt x="9242" y="1930"/>
                    <a:pt x="9010" y="1799"/>
                    <a:pt x="8761" y="1713"/>
                  </a:cubicBezTo>
                  <a:cubicBezTo>
                    <a:pt x="6360" y="891"/>
                    <a:pt x="3447" y="1"/>
                    <a:pt x="20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9"/>
            <p:cNvSpPr/>
            <p:nvPr/>
          </p:nvSpPr>
          <p:spPr>
            <a:xfrm>
              <a:off x="4413600" y="3980175"/>
              <a:ext cx="252875" cy="185700"/>
            </a:xfrm>
            <a:custGeom>
              <a:avLst/>
              <a:gdLst/>
              <a:ahLst/>
              <a:cxnLst/>
              <a:rect l="l" t="t" r="r" b="b"/>
              <a:pathLst>
                <a:path w="10115" h="7428" extrusionOk="0">
                  <a:moveTo>
                    <a:pt x="769" y="1"/>
                  </a:moveTo>
                  <a:cubicBezTo>
                    <a:pt x="488" y="1"/>
                    <a:pt x="158" y="73"/>
                    <a:pt x="271" y="433"/>
                  </a:cubicBezTo>
                  <a:lnTo>
                    <a:pt x="1" y="2401"/>
                  </a:lnTo>
                  <a:cubicBezTo>
                    <a:pt x="1" y="2401"/>
                    <a:pt x="1063" y="5291"/>
                    <a:pt x="2199" y="5730"/>
                  </a:cubicBezTo>
                  <a:cubicBezTo>
                    <a:pt x="3334" y="6170"/>
                    <a:pt x="8620" y="7400"/>
                    <a:pt x="8969" y="7427"/>
                  </a:cubicBezTo>
                  <a:cubicBezTo>
                    <a:pt x="8973" y="7427"/>
                    <a:pt x="8977" y="7427"/>
                    <a:pt x="8980" y="7427"/>
                  </a:cubicBezTo>
                  <a:cubicBezTo>
                    <a:pt x="9335" y="7427"/>
                    <a:pt x="10115" y="6220"/>
                    <a:pt x="10053" y="5522"/>
                  </a:cubicBezTo>
                  <a:cubicBezTo>
                    <a:pt x="9991" y="4815"/>
                    <a:pt x="8008" y="1737"/>
                    <a:pt x="6872" y="1297"/>
                  </a:cubicBezTo>
                  <a:cubicBezTo>
                    <a:pt x="5737" y="858"/>
                    <a:pt x="1121" y="32"/>
                    <a:pt x="1121" y="32"/>
                  </a:cubicBezTo>
                  <a:cubicBezTo>
                    <a:pt x="1121" y="32"/>
                    <a:pt x="956" y="1"/>
                    <a:pt x="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9"/>
            <p:cNvSpPr/>
            <p:nvPr/>
          </p:nvSpPr>
          <p:spPr>
            <a:xfrm>
              <a:off x="4405575" y="3972200"/>
              <a:ext cx="268725" cy="201600"/>
            </a:xfrm>
            <a:custGeom>
              <a:avLst/>
              <a:gdLst/>
              <a:ahLst/>
              <a:cxnLst/>
              <a:rect l="l" t="t" r="r" b="b"/>
              <a:pathLst>
                <a:path w="10749" h="8064" extrusionOk="0">
                  <a:moveTo>
                    <a:pt x="1093" y="638"/>
                  </a:moveTo>
                  <a:cubicBezTo>
                    <a:pt x="1185" y="638"/>
                    <a:pt x="1291" y="646"/>
                    <a:pt x="1385" y="664"/>
                  </a:cubicBezTo>
                  <a:cubicBezTo>
                    <a:pt x="1431" y="671"/>
                    <a:pt x="5983" y="1489"/>
                    <a:pt x="7078" y="1914"/>
                  </a:cubicBezTo>
                  <a:cubicBezTo>
                    <a:pt x="8064" y="2295"/>
                    <a:pt x="10006" y="5266"/>
                    <a:pt x="10058" y="5870"/>
                  </a:cubicBezTo>
                  <a:cubicBezTo>
                    <a:pt x="10105" y="6411"/>
                    <a:pt x="9473" y="7354"/>
                    <a:pt x="9316" y="7430"/>
                  </a:cubicBezTo>
                  <a:cubicBezTo>
                    <a:pt x="8995" y="7399"/>
                    <a:pt x="3776" y="6196"/>
                    <a:pt x="2635" y="5753"/>
                  </a:cubicBezTo>
                  <a:cubicBezTo>
                    <a:pt x="1923" y="5478"/>
                    <a:pt x="1052" y="3757"/>
                    <a:pt x="648" y="2685"/>
                  </a:cubicBezTo>
                  <a:lnTo>
                    <a:pt x="905" y="796"/>
                  </a:lnTo>
                  <a:cubicBezTo>
                    <a:pt x="912" y="751"/>
                    <a:pt x="872" y="717"/>
                    <a:pt x="857" y="673"/>
                  </a:cubicBezTo>
                  <a:cubicBezTo>
                    <a:pt x="891" y="650"/>
                    <a:pt x="983" y="638"/>
                    <a:pt x="1093" y="638"/>
                  </a:cubicBezTo>
                  <a:close/>
                  <a:moveTo>
                    <a:pt x="1100" y="0"/>
                  </a:moveTo>
                  <a:cubicBezTo>
                    <a:pt x="854" y="0"/>
                    <a:pt x="564" y="48"/>
                    <a:pt x="391" y="242"/>
                  </a:cubicBezTo>
                  <a:cubicBezTo>
                    <a:pt x="318" y="325"/>
                    <a:pt x="210" y="499"/>
                    <a:pt x="269" y="771"/>
                  </a:cubicBezTo>
                  <a:lnTo>
                    <a:pt x="8" y="2677"/>
                  </a:lnTo>
                  <a:cubicBezTo>
                    <a:pt x="0" y="2728"/>
                    <a:pt x="5" y="2781"/>
                    <a:pt x="23" y="2830"/>
                  </a:cubicBezTo>
                  <a:cubicBezTo>
                    <a:pt x="137" y="3140"/>
                    <a:pt x="1171" y="5869"/>
                    <a:pt x="2406" y="6345"/>
                  </a:cubicBezTo>
                  <a:cubicBezTo>
                    <a:pt x="3543" y="6786"/>
                    <a:pt x="8849" y="8030"/>
                    <a:pt x="9266" y="8062"/>
                  </a:cubicBezTo>
                  <a:cubicBezTo>
                    <a:pt x="9279" y="8063"/>
                    <a:pt x="9290" y="8063"/>
                    <a:pt x="9302" y="8063"/>
                  </a:cubicBezTo>
                  <a:cubicBezTo>
                    <a:pt x="9478" y="8063"/>
                    <a:pt x="9657" y="7969"/>
                    <a:pt x="9850" y="7773"/>
                  </a:cubicBezTo>
                  <a:cubicBezTo>
                    <a:pt x="10240" y="7379"/>
                    <a:pt x="10749" y="6479"/>
                    <a:pt x="10690" y="5813"/>
                  </a:cubicBezTo>
                  <a:cubicBezTo>
                    <a:pt x="10617" y="4976"/>
                    <a:pt x="8575" y="1810"/>
                    <a:pt x="7308" y="1320"/>
                  </a:cubicBezTo>
                  <a:cubicBezTo>
                    <a:pt x="6156" y="874"/>
                    <a:pt x="1689" y="71"/>
                    <a:pt x="1502" y="38"/>
                  </a:cubicBezTo>
                  <a:cubicBezTo>
                    <a:pt x="1425" y="24"/>
                    <a:pt x="1273" y="0"/>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9"/>
            <p:cNvSpPr/>
            <p:nvPr/>
          </p:nvSpPr>
          <p:spPr>
            <a:xfrm>
              <a:off x="4504075" y="4125600"/>
              <a:ext cx="266025" cy="232925"/>
            </a:xfrm>
            <a:custGeom>
              <a:avLst/>
              <a:gdLst/>
              <a:ahLst/>
              <a:cxnLst/>
              <a:rect l="l" t="t" r="r" b="b"/>
              <a:pathLst>
                <a:path w="10641" h="9317" extrusionOk="0">
                  <a:moveTo>
                    <a:pt x="1307" y="1"/>
                  </a:moveTo>
                  <a:cubicBezTo>
                    <a:pt x="1176" y="1"/>
                    <a:pt x="1068" y="54"/>
                    <a:pt x="1013" y="219"/>
                  </a:cubicBezTo>
                  <a:lnTo>
                    <a:pt x="1" y="2714"/>
                  </a:lnTo>
                  <a:cubicBezTo>
                    <a:pt x="1" y="2714"/>
                    <a:pt x="1320" y="6795"/>
                    <a:pt x="1508" y="7394"/>
                  </a:cubicBezTo>
                  <a:cubicBezTo>
                    <a:pt x="1684" y="7956"/>
                    <a:pt x="8167" y="9316"/>
                    <a:pt x="9284" y="9316"/>
                  </a:cubicBezTo>
                  <a:cubicBezTo>
                    <a:pt x="9359" y="9316"/>
                    <a:pt x="9410" y="9310"/>
                    <a:pt x="9433" y="9297"/>
                  </a:cubicBezTo>
                  <a:cubicBezTo>
                    <a:pt x="9799" y="9091"/>
                    <a:pt x="10641" y="8805"/>
                    <a:pt x="10535" y="7160"/>
                  </a:cubicBezTo>
                  <a:cubicBezTo>
                    <a:pt x="10428" y="5513"/>
                    <a:pt x="8160" y="1594"/>
                    <a:pt x="7238" y="1405"/>
                  </a:cubicBezTo>
                  <a:cubicBezTo>
                    <a:pt x="6317" y="1217"/>
                    <a:pt x="2417" y="212"/>
                    <a:pt x="2068" y="185"/>
                  </a:cubicBezTo>
                  <a:cubicBezTo>
                    <a:pt x="1846" y="167"/>
                    <a:pt x="1540" y="1"/>
                    <a:pt x="1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9"/>
            <p:cNvSpPr/>
            <p:nvPr/>
          </p:nvSpPr>
          <p:spPr>
            <a:xfrm>
              <a:off x="4495925" y="4117775"/>
              <a:ext cx="282200" cy="248275"/>
            </a:xfrm>
            <a:custGeom>
              <a:avLst/>
              <a:gdLst/>
              <a:ahLst/>
              <a:cxnLst/>
              <a:rect l="l" t="t" r="r" b="b"/>
              <a:pathLst>
                <a:path w="11288" h="9931" extrusionOk="0">
                  <a:moveTo>
                    <a:pt x="1634" y="631"/>
                  </a:moveTo>
                  <a:cubicBezTo>
                    <a:pt x="1701" y="631"/>
                    <a:pt x="1855" y="679"/>
                    <a:pt x="1950" y="710"/>
                  </a:cubicBezTo>
                  <a:cubicBezTo>
                    <a:pt x="2087" y="757"/>
                    <a:pt x="2230" y="804"/>
                    <a:pt x="2371" y="814"/>
                  </a:cubicBezTo>
                  <a:cubicBezTo>
                    <a:pt x="2550" y="830"/>
                    <a:pt x="3940" y="1172"/>
                    <a:pt x="5057" y="1446"/>
                  </a:cubicBezTo>
                  <a:cubicBezTo>
                    <a:pt x="6100" y="1703"/>
                    <a:pt x="7084" y="1944"/>
                    <a:pt x="7501" y="2030"/>
                  </a:cubicBezTo>
                  <a:cubicBezTo>
                    <a:pt x="8144" y="2161"/>
                    <a:pt x="10436" y="5832"/>
                    <a:pt x="10543" y="7494"/>
                  </a:cubicBezTo>
                  <a:cubicBezTo>
                    <a:pt x="10628" y="8797"/>
                    <a:pt x="10076" y="9085"/>
                    <a:pt x="9712" y="9275"/>
                  </a:cubicBezTo>
                  <a:lnTo>
                    <a:pt x="9642" y="9311"/>
                  </a:lnTo>
                  <a:cubicBezTo>
                    <a:pt x="9618" y="9314"/>
                    <a:pt x="9589" y="9315"/>
                    <a:pt x="9555" y="9315"/>
                  </a:cubicBezTo>
                  <a:cubicBezTo>
                    <a:pt x="8478" y="9315"/>
                    <a:pt x="2726" y="8054"/>
                    <a:pt x="2123" y="7565"/>
                  </a:cubicBezTo>
                  <a:cubicBezTo>
                    <a:pt x="1913" y="6898"/>
                    <a:pt x="871" y="3678"/>
                    <a:pt x="664" y="3040"/>
                  </a:cubicBezTo>
                  <a:lnTo>
                    <a:pt x="1634" y="653"/>
                  </a:lnTo>
                  <a:cubicBezTo>
                    <a:pt x="1636" y="647"/>
                    <a:pt x="1617" y="639"/>
                    <a:pt x="1620" y="632"/>
                  </a:cubicBezTo>
                  <a:cubicBezTo>
                    <a:pt x="1624" y="631"/>
                    <a:pt x="1629" y="631"/>
                    <a:pt x="1634" y="631"/>
                  </a:cubicBezTo>
                  <a:close/>
                  <a:moveTo>
                    <a:pt x="1626" y="1"/>
                  </a:moveTo>
                  <a:cubicBezTo>
                    <a:pt x="1391" y="1"/>
                    <a:pt x="1156" y="91"/>
                    <a:pt x="1041" y="420"/>
                  </a:cubicBezTo>
                  <a:lnTo>
                    <a:pt x="31" y="2906"/>
                  </a:lnTo>
                  <a:cubicBezTo>
                    <a:pt x="3" y="2976"/>
                    <a:pt x="0" y="3053"/>
                    <a:pt x="24" y="3124"/>
                  </a:cubicBezTo>
                  <a:cubicBezTo>
                    <a:pt x="24" y="3124"/>
                    <a:pt x="1344" y="7201"/>
                    <a:pt x="1530" y="7801"/>
                  </a:cubicBezTo>
                  <a:cubicBezTo>
                    <a:pt x="1593" y="8001"/>
                    <a:pt x="1795" y="8149"/>
                    <a:pt x="2252" y="8330"/>
                  </a:cubicBezTo>
                  <a:cubicBezTo>
                    <a:pt x="3547" y="8846"/>
                    <a:pt x="8273" y="9930"/>
                    <a:pt x="9603" y="9930"/>
                  </a:cubicBezTo>
                  <a:cubicBezTo>
                    <a:pt x="9753" y="9930"/>
                    <a:pt x="9860" y="9916"/>
                    <a:pt x="9913" y="9887"/>
                  </a:cubicBezTo>
                  <a:lnTo>
                    <a:pt x="10006" y="9837"/>
                  </a:lnTo>
                  <a:cubicBezTo>
                    <a:pt x="10423" y="9619"/>
                    <a:pt x="11288" y="9167"/>
                    <a:pt x="11177" y="7452"/>
                  </a:cubicBezTo>
                  <a:cubicBezTo>
                    <a:pt x="11069" y="5781"/>
                    <a:pt x="8787" y="1643"/>
                    <a:pt x="7628" y="1406"/>
                  </a:cubicBezTo>
                  <a:cubicBezTo>
                    <a:pt x="7223" y="1323"/>
                    <a:pt x="6199" y="1071"/>
                    <a:pt x="5209" y="829"/>
                  </a:cubicBezTo>
                  <a:cubicBezTo>
                    <a:pt x="3461" y="399"/>
                    <a:pt x="2616" y="195"/>
                    <a:pt x="2418" y="179"/>
                  </a:cubicBezTo>
                  <a:cubicBezTo>
                    <a:pt x="2354" y="175"/>
                    <a:pt x="2249" y="140"/>
                    <a:pt x="2148" y="107"/>
                  </a:cubicBezTo>
                  <a:cubicBezTo>
                    <a:pt x="2025" y="66"/>
                    <a:pt x="1826" y="1"/>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9"/>
            <p:cNvSpPr/>
            <p:nvPr/>
          </p:nvSpPr>
          <p:spPr>
            <a:xfrm>
              <a:off x="4568125" y="4311525"/>
              <a:ext cx="274950" cy="224175"/>
            </a:xfrm>
            <a:custGeom>
              <a:avLst/>
              <a:gdLst/>
              <a:ahLst/>
              <a:cxnLst/>
              <a:rect l="l" t="t" r="r" b="b"/>
              <a:pathLst>
                <a:path w="10998" h="8967" extrusionOk="0">
                  <a:moveTo>
                    <a:pt x="2046" y="0"/>
                  </a:moveTo>
                  <a:cubicBezTo>
                    <a:pt x="1476" y="0"/>
                    <a:pt x="1161" y="151"/>
                    <a:pt x="1245" y="487"/>
                  </a:cubicBezTo>
                  <a:cubicBezTo>
                    <a:pt x="1245" y="487"/>
                    <a:pt x="1" y="2964"/>
                    <a:pt x="258" y="4155"/>
                  </a:cubicBezTo>
                  <a:cubicBezTo>
                    <a:pt x="516" y="5343"/>
                    <a:pt x="1016" y="6435"/>
                    <a:pt x="1016" y="6435"/>
                  </a:cubicBezTo>
                  <a:lnTo>
                    <a:pt x="10998" y="8966"/>
                  </a:lnTo>
                  <a:cubicBezTo>
                    <a:pt x="10998" y="8966"/>
                    <a:pt x="9811" y="4662"/>
                    <a:pt x="9571" y="3240"/>
                  </a:cubicBezTo>
                  <a:cubicBezTo>
                    <a:pt x="9331" y="1817"/>
                    <a:pt x="6809" y="1153"/>
                    <a:pt x="4751" y="526"/>
                  </a:cubicBezTo>
                  <a:cubicBezTo>
                    <a:pt x="3660" y="192"/>
                    <a:pt x="2690" y="0"/>
                    <a:pt x="2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9"/>
            <p:cNvSpPr/>
            <p:nvPr/>
          </p:nvSpPr>
          <p:spPr>
            <a:xfrm>
              <a:off x="4560450" y="4303650"/>
              <a:ext cx="291700" cy="239975"/>
            </a:xfrm>
            <a:custGeom>
              <a:avLst/>
              <a:gdLst/>
              <a:ahLst/>
              <a:cxnLst/>
              <a:rect l="l" t="t" r="r" b="b"/>
              <a:pathLst>
                <a:path w="11668" h="9599" extrusionOk="0">
                  <a:moveTo>
                    <a:pt x="2337" y="630"/>
                  </a:moveTo>
                  <a:cubicBezTo>
                    <a:pt x="2820" y="630"/>
                    <a:pt x="3668" y="748"/>
                    <a:pt x="4966" y="1144"/>
                  </a:cubicBezTo>
                  <a:lnTo>
                    <a:pt x="5387" y="1271"/>
                  </a:lnTo>
                  <a:cubicBezTo>
                    <a:pt x="7163" y="1807"/>
                    <a:pt x="9373" y="2474"/>
                    <a:pt x="9565" y="3607"/>
                  </a:cubicBezTo>
                  <a:cubicBezTo>
                    <a:pt x="9757" y="4747"/>
                    <a:pt x="10531" y="7641"/>
                    <a:pt x="10855" y="8839"/>
                  </a:cubicBezTo>
                  <a:lnTo>
                    <a:pt x="1552" y="6480"/>
                  </a:lnTo>
                  <a:cubicBezTo>
                    <a:pt x="1414" y="6156"/>
                    <a:pt x="1071" y="5302"/>
                    <a:pt x="875" y="4401"/>
                  </a:cubicBezTo>
                  <a:cubicBezTo>
                    <a:pt x="683" y="3516"/>
                    <a:pt x="1504" y="1606"/>
                    <a:pt x="1836" y="944"/>
                  </a:cubicBezTo>
                  <a:cubicBezTo>
                    <a:pt x="1870" y="877"/>
                    <a:pt x="1865" y="795"/>
                    <a:pt x="1846" y="721"/>
                  </a:cubicBezTo>
                  <a:cubicBezTo>
                    <a:pt x="1894" y="671"/>
                    <a:pt x="2052" y="630"/>
                    <a:pt x="2337" y="630"/>
                  </a:cubicBezTo>
                  <a:close/>
                  <a:moveTo>
                    <a:pt x="2373" y="1"/>
                  </a:moveTo>
                  <a:cubicBezTo>
                    <a:pt x="1954" y="1"/>
                    <a:pt x="1606" y="73"/>
                    <a:pt x="1409" y="259"/>
                  </a:cubicBezTo>
                  <a:cubicBezTo>
                    <a:pt x="1275" y="386"/>
                    <a:pt x="1205" y="567"/>
                    <a:pt x="1223" y="751"/>
                  </a:cubicBezTo>
                  <a:cubicBezTo>
                    <a:pt x="972" y="1265"/>
                    <a:pt x="0" y="3367"/>
                    <a:pt x="255" y="4537"/>
                  </a:cubicBezTo>
                  <a:cubicBezTo>
                    <a:pt x="518" y="5746"/>
                    <a:pt x="1015" y="6836"/>
                    <a:pt x="1035" y="6882"/>
                  </a:cubicBezTo>
                  <a:cubicBezTo>
                    <a:pt x="1074" y="6969"/>
                    <a:pt x="1153" y="7034"/>
                    <a:pt x="1245" y="7058"/>
                  </a:cubicBezTo>
                  <a:lnTo>
                    <a:pt x="11226" y="9589"/>
                  </a:lnTo>
                  <a:cubicBezTo>
                    <a:pt x="11253" y="9595"/>
                    <a:pt x="11279" y="9598"/>
                    <a:pt x="11305" y="9598"/>
                  </a:cubicBezTo>
                  <a:cubicBezTo>
                    <a:pt x="11515" y="9598"/>
                    <a:pt x="11667" y="9398"/>
                    <a:pt x="11611" y="9196"/>
                  </a:cubicBezTo>
                  <a:cubicBezTo>
                    <a:pt x="11600" y="9154"/>
                    <a:pt x="10426" y="4892"/>
                    <a:pt x="10192" y="3501"/>
                  </a:cubicBezTo>
                  <a:cubicBezTo>
                    <a:pt x="9934" y="1980"/>
                    <a:pt x="7616" y="1280"/>
                    <a:pt x="5570" y="664"/>
                  </a:cubicBezTo>
                  <a:lnTo>
                    <a:pt x="5151" y="536"/>
                  </a:lnTo>
                  <a:cubicBezTo>
                    <a:pt x="4385" y="302"/>
                    <a:pt x="3230" y="1"/>
                    <a:pt x="2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9"/>
            <p:cNvSpPr/>
            <p:nvPr/>
          </p:nvSpPr>
          <p:spPr>
            <a:xfrm>
              <a:off x="4678350" y="4036000"/>
              <a:ext cx="254900" cy="198375"/>
            </a:xfrm>
            <a:custGeom>
              <a:avLst/>
              <a:gdLst/>
              <a:ahLst/>
              <a:cxnLst/>
              <a:rect l="l" t="t" r="r" b="b"/>
              <a:pathLst>
                <a:path w="10196" h="7935" extrusionOk="0">
                  <a:moveTo>
                    <a:pt x="393" y="1"/>
                  </a:moveTo>
                  <a:cubicBezTo>
                    <a:pt x="179" y="1"/>
                    <a:pt x="21" y="90"/>
                    <a:pt x="154" y="417"/>
                  </a:cubicBezTo>
                  <a:lnTo>
                    <a:pt x="1" y="2394"/>
                  </a:lnTo>
                  <a:cubicBezTo>
                    <a:pt x="1" y="2394"/>
                    <a:pt x="2431" y="5742"/>
                    <a:pt x="3083" y="6378"/>
                  </a:cubicBezTo>
                  <a:cubicBezTo>
                    <a:pt x="3712" y="6990"/>
                    <a:pt x="8644" y="7935"/>
                    <a:pt x="9440" y="7935"/>
                  </a:cubicBezTo>
                  <a:cubicBezTo>
                    <a:pt x="9471" y="7935"/>
                    <a:pt x="9496" y="7933"/>
                    <a:pt x="9514" y="7930"/>
                  </a:cubicBezTo>
                  <a:cubicBezTo>
                    <a:pt x="9989" y="7851"/>
                    <a:pt x="10195" y="6697"/>
                    <a:pt x="10017" y="5981"/>
                  </a:cubicBezTo>
                  <a:cubicBezTo>
                    <a:pt x="9838" y="5265"/>
                    <a:pt x="7265" y="2257"/>
                    <a:pt x="6245" y="1827"/>
                  </a:cubicBezTo>
                  <a:cubicBezTo>
                    <a:pt x="5226" y="1397"/>
                    <a:pt x="996" y="133"/>
                    <a:pt x="996" y="133"/>
                  </a:cubicBezTo>
                  <a:cubicBezTo>
                    <a:pt x="996" y="133"/>
                    <a:pt x="653" y="1"/>
                    <a:pt x="3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9"/>
            <p:cNvSpPr/>
            <p:nvPr/>
          </p:nvSpPr>
          <p:spPr>
            <a:xfrm>
              <a:off x="4670300" y="4028100"/>
              <a:ext cx="270175" cy="214175"/>
            </a:xfrm>
            <a:custGeom>
              <a:avLst/>
              <a:gdLst/>
              <a:ahLst/>
              <a:cxnLst/>
              <a:rect l="l" t="t" r="r" b="b"/>
              <a:pathLst>
                <a:path w="10807" h="8567" extrusionOk="0">
                  <a:moveTo>
                    <a:pt x="779" y="637"/>
                  </a:moveTo>
                  <a:cubicBezTo>
                    <a:pt x="896" y="650"/>
                    <a:pt x="1071" y="693"/>
                    <a:pt x="1227" y="753"/>
                  </a:cubicBezTo>
                  <a:cubicBezTo>
                    <a:pt x="1269" y="766"/>
                    <a:pt x="5452" y="2016"/>
                    <a:pt x="6444" y="2436"/>
                  </a:cubicBezTo>
                  <a:cubicBezTo>
                    <a:pt x="7378" y="2828"/>
                    <a:pt x="9885" y="5786"/>
                    <a:pt x="10031" y="6373"/>
                  </a:cubicBezTo>
                  <a:cubicBezTo>
                    <a:pt x="10144" y="6826"/>
                    <a:pt x="10074" y="7506"/>
                    <a:pt x="9880" y="7825"/>
                  </a:cubicBezTo>
                  <a:cubicBezTo>
                    <a:pt x="9830" y="7908"/>
                    <a:pt x="9792" y="7931"/>
                    <a:pt x="9788" y="7933"/>
                  </a:cubicBezTo>
                  <a:cubicBezTo>
                    <a:pt x="9771" y="7934"/>
                    <a:pt x="9752" y="7935"/>
                    <a:pt x="9729" y="7935"/>
                  </a:cubicBezTo>
                  <a:cubicBezTo>
                    <a:pt x="8909" y="7935"/>
                    <a:pt x="4119" y="6946"/>
                    <a:pt x="3627" y="6466"/>
                  </a:cubicBezTo>
                  <a:cubicBezTo>
                    <a:pt x="3062" y="5916"/>
                    <a:pt x="1047" y="3165"/>
                    <a:pt x="648" y="2618"/>
                  </a:cubicBezTo>
                  <a:lnTo>
                    <a:pt x="792" y="759"/>
                  </a:lnTo>
                  <a:cubicBezTo>
                    <a:pt x="796" y="718"/>
                    <a:pt x="792" y="676"/>
                    <a:pt x="779" y="637"/>
                  </a:cubicBezTo>
                  <a:close/>
                  <a:moveTo>
                    <a:pt x="727" y="0"/>
                  </a:moveTo>
                  <a:cubicBezTo>
                    <a:pt x="547" y="0"/>
                    <a:pt x="374" y="42"/>
                    <a:pt x="252" y="166"/>
                  </a:cubicBezTo>
                  <a:cubicBezTo>
                    <a:pt x="147" y="273"/>
                    <a:pt x="50" y="462"/>
                    <a:pt x="155" y="777"/>
                  </a:cubicBezTo>
                  <a:lnTo>
                    <a:pt x="7" y="2685"/>
                  </a:lnTo>
                  <a:cubicBezTo>
                    <a:pt x="0" y="2761"/>
                    <a:pt x="22" y="2836"/>
                    <a:pt x="66" y="2897"/>
                  </a:cubicBezTo>
                  <a:cubicBezTo>
                    <a:pt x="166" y="3035"/>
                    <a:pt x="2520" y="6274"/>
                    <a:pt x="3185" y="6922"/>
                  </a:cubicBezTo>
                  <a:cubicBezTo>
                    <a:pt x="3873" y="7593"/>
                    <a:pt x="8829" y="8566"/>
                    <a:pt x="9783" y="8566"/>
                  </a:cubicBezTo>
                  <a:cubicBezTo>
                    <a:pt x="9818" y="8566"/>
                    <a:pt x="9854" y="8564"/>
                    <a:pt x="9889" y="8560"/>
                  </a:cubicBezTo>
                  <a:cubicBezTo>
                    <a:pt x="10027" y="8536"/>
                    <a:pt x="10227" y="8453"/>
                    <a:pt x="10399" y="8193"/>
                  </a:cubicBezTo>
                  <a:cubicBezTo>
                    <a:pt x="10694" y="7741"/>
                    <a:pt x="10806" y="6857"/>
                    <a:pt x="10648" y="6220"/>
                  </a:cubicBezTo>
                  <a:cubicBezTo>
                    <a:pt x="10435" y="5367"/>
                    <a:pt x="7759" y="2301"/>
                    <a:pt x="6691" y="1850"/>
                  </a:cubicBezTo>
                  <a:cubicBezTo>
                    <a:pt x="5667" y="1418"/>
                    <a:pt x="1581" y="196"/>
                    <a:pt x="1432" y="152"/>
                  </a:cubicBezTo>
                  <a:cubicBezTo>
                    <a:pt x="1280" y="94"/>
                    <a:pt x="996" y="0"/>
                    <a:pt x="7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9"/>
            <p:cNvSpPr/>
            <p:nvPr/>
          </p:nvSpPr>
          <p:spPr>
            <a:xfrm>
              <a:off x="4779075" y="4195000"/>
              <a:ext cx="274575" cy="230100"/>
            </a:xfrm>
            <a:custGeom>
              <a:avLst/>
              <a:gdLst/>
              <a:ahLst/>
              <a:cxnLst/>
              <a:rect l="l" t="t" r="r" b="b"/>
              <a:pathLst>
                <a:path w="10983" h="9204" extrusionOk="0">
                  <a:moveTo>
                    <a:pt x="1092" y="1"/>
                  </a:moveTo>
                  <a:cubicBezTo>
                    <a:pt x="928" y="1"/>
                    <a:pt x="771" y="65"/>
                    <a:pt x="674" y="261"/>
                  </a:cubicBezTo>
                  <a:cubicBezTo>
                    <a:pt x="674" y="261"/>
                    <a:pt x="0" y="2899"/>
                    <a:pt x="332" y="3159"/>
                  </a:cubicBezTo>
                  <a:cubicBezTo>
                    <a:pt x="661" y="3418"/>
                    <a:pt x="2117" y="7274"/>
                    <a:pt x="2905" y="7686"/>
                  </a:cubicBezTo>
                  <a:cubicBezTo>
                    <a:pt x="3640" y="8072"/>
                    <a:pt x="8715" y="9204"/>
                    <a:pt x="9957" y="9204"/>
                  </a:cubicBezTo>
                  <a:cubicBezTo>
                    <a:pt x="10043" y="9204"/>
                    <a:pt x="10111" y="9198"/>
                    <a:pt x="10157" y="9186"/>
                  </a:cubicBezTo>
                  <a:cubicBezTo>
                    <a:pt x="10873" y="9007"/>
                    <a:pt x="10983" y="7613"/>
                    <a:pt x="10607" y="6413"/>
                  </a:cubicBezTo>
                  <a:cubicBezTo>
                    <a:pt x="10232" y="5214"/>
                    <a:pt x="7899" y="2108"/>
                    <a:pt x="6541" y="1534"/>
                  </a:cubicBezTo>
                  <a:cubicBezTo>
                    <a:pt x="5568" y="1125"/>
                    <a:pt x="1730" y="226"/>
                    <a:pt x="1730" y="226"/>
                  </a:cubicBezTo>
                  <a:cubicBezTo>
                    <a:pt x="1730" y="226"/>
                    <a:pt x="1399" y="1"/>
                    <a:pt x="10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9"/>
            <p:cNvSpPr/>
            <p:nvPr/>
          </p:nvSpPr>
          <p:spPr>
            <a:xfrm>
              <a:off x="4770100" y="4187100"/>
              <a:ext cx="289525" cy="245825"/>
            </a:xfrm>
            <a:custGeom>
              <a:avLst/>
              <a:gdLst/>
              <a:ahLst/>
              <a:cxnLst/>
              <a:rect l="l" t="t" r="r" b="b"/>
              <a:pathLst>
                <a:path w="11581" h="9833" extrusionOk="0">
                  <a:moveTo>
                    <a:pt x="1451" y="634"/>
                  </a:moveTo>
                  <a:cubicBezTo>
                    <a:pt x="1589" y="634"/>
                    <a:pt x="1796" y="728"/>
                    <a:pt x="1909" y="804"/>
                  </a:cubicBezTo>
                  <a:cubicBezTo>
                    <a:pt x="1942" y="826"/>
                    <a:pt x="1976" y="842"/>
                    <a:pt x="2014" y="850"/>
                  </a:cubicBezTo>
                  <a:cubicBezTo>
                    <a:pt x="2054" y="859"/>
                    <a:pt x="5839" y="1748"/>
                    <a:pt x="6776" y="2144"/>
                  </a:cubicBezTo>
                  <a:cubicBezTo>
                    <a:pt x="8033" y="2674"/>
                    <a:pt x="10301" y="5667"/>
                    <a:pt x="10662" y="6823"/>
                  </a:cubicBezTo>
                  <a:cubicBezTo>
                    <a:pt x="10917" y="7638"/>
                    <a:pt x="10925" y="8545"/>
                    <a:pt x="10681" y="8978"/>
                  </a:cubicBezTo>
                  <a:cubicBezTo>
                    <a:pt x="10612" y="9100"/>
                    <a:pt x="10534" y="9170"/>
                    <a:pt x="10439" y="9194"/>
                  </a:cubicBezTo>
                  <a:cubicBezTo>
                    <a:pt x="10409" y="9201"/>
                    <a:pt x="10364" y="9205"/>
                    <a:pt x="10305" y="9205"/>
                  </a:cubicBezTo>
                  <a:cubicBezTo>
                    <a:pt x="9283" y="9205"/>
                    <a:pt x="4182" y="8125"/>
                    <a:pt x="3411" y="7721"/>
                  </a:cubicBezTo>
                  <a:cubicBezTo>
                    <a:pt x="3011" y="7513"/>
                    <a:pt x="2172" y="5724"/>
                    <a:pt x="1723" y="4763"/>
                  </a:cubicBezTo>
                  <a:cubicBezTo>
                    <a:pt x="1269" y="3796"/>
                    <a:pt x="1085" y="3420"/>
                    <a:pt x="928" y="3263"/>
                  </a:cubicBezTo>
                  <a:lnTo>
                    <a:pt x="930" y="3263"/>
                  </a:lnTo>
                  <a:cubicBezTo>
                    <a:pt x="852" y="2976"/>
                    <a:pt x="1069" y="1729"/>
                    <a:pt x="1329" y="692"/>
                  </a:cubicBezTo>
                  <a:cubicBezTo>
                    <a:pt x="1355" y="650"/>
                    <a:pt x="1379" y="644"/>
                    <a:pt x="1395" y="640"/>
                  </a:cubicBezTo>
                  <a:cubicBezTo>
                    <a:pt x="1412" y="636"/>
                    <a:pt x="1431" y="634"/>
                    <a:pt x="1451" y="634"/>
                  </a:cubicBezTo>
                  <a:close/>
                  <a:moveTo>
                    <a:pt x="1448" y="0"/>
                  </a:moveTo>
                  <a:cubicBezTo>
                    <a:pt x="1377" y="0"/>
                    <a:pt x="1305" y="8"/>
                    <a:pt x="1235" y="26"/>
                  </a:cubicBezTo>
                  <a:cubicBezTo>
                    <a:pt x="1020" y="82"/>
                    <a:pt x="852" y="224"/>
                    <a:pt x="748" y="436"/>
                  </a:cubicBezTo>
                  <a:cubicBezTo>
                    <a:pt x="738" y="456"/>
                    <a:pt x="730" y="476"/>
                    <a:pt x="725" y="498"/>
                  </a:cubicBezTo>
                  <a:cubicBezTo>
                    <a:pt x="1" y="3338"/>
                    <a:pt x="359" y="3619"/>
                    <a:pt x="480" y="3713"/>
                  </a:cubicBezTo>
                  <a:cubicBezTo>
                    <a:pt x="581" y="3822"/>
                    <a:pt x="896" y="4493"/>
                    <a:pt x="1149" y="5032"/>
                  </a:cubicBezTo>
                  <a:cubicBezTo>
                    <a:pt x="1955" y="6756"/>
                    <a:pt x="2569" y="7999"/>
                    <a:pt x="3117" y="8285"/>
                  </a:cubicBezTo>
                  <a:cubicBezTo>
                    <a:pt x="3799" y="8642"/>
                    <a:pt x="8925" y="9832"/>
                    <a:pt x="10337" y="9832"/>
                  </a:cubicBezTo>
                  <a:cubicBezTo>
                    <a:pt x="10445" y="9832"/>
                    <a:pt x="10533" y="9825"/>
                    <a:pt x="10594" y="9810"/>
                  </a:cubicBezTo>
                  <a:cubicBezTo>
                    <a:pt x="10860" y="9744"/>
                    <a:pt x="11080" y="9563"/>
                    <a:pt x="11236" y="9290"/>
                  </a:cubicBezTo>
                  <a:cubicBezTo>
                    <a:pt x="11567" y="8698"/>
                    <a:pt x="11581" y="7631"/>
                    <a:pt x="11270" y="6634"/>
                  </a:cubicBezTo>
                  <a:cubicBezTo>
                    <a:pt x="10859" y="5320"/>
                    <a:pt x="8465" y="2166"/>
                    <a:pt x="7023" y="1558"/>
                  </a:cubicBezTo>
                  <a:cubicBezTo>
                    <a:pt x="6088" y="1163"/>
                    <a:pt x="2699" y="359"/>
                    <a:pt x="2214" y="244"/>
                  </a:cubicBezTo>
                  <a:cubicBezTo>
                    <a:pt x="2087" y="168"/>
                    <a:pt x="1776" y="0"/>
                    <a:pt x="1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9"/>
            <p:cNvSpPr/>
            <p:nvPr/>
          </p:nvSpPr>
          <p:spPr>
            <a:xfrm>
              <a:off x="4875525" y="4385400"/>
              <a:ext cx="267850" cy="243750"/>
            </a:xfrm>
            <a:custGeom>
              <a:avLst/>
              <a:gdLst/>
              <a:ahLst/>
              <a:cxnLst/>
              <a:rect l="l" t="t" r="r" b="b"/>
              <a:pathLst>
                <a:path w="10714" h="9750" extrusionOk="0">
                  <a:moveTo>
                    <a:pt x="1544" y="0"/>
                  </a:moveTo>
                  <a:cubicBezTo>
                    <a:pt x="1481" y="0"/>
                    <a:pt x="1429" y="6"/>
                    <a:pt x="1390" y="18"/>
                  </a:cubicBezTo>
                  <a:cubicBezTo>
                    <a:pt x="790" y="206"/>
                    <a:pt x="55" y="2138"/>
                    <a:pt x="28" y="2487"/>
                  </a:cubicBezTo>
                  <a:cubicBezTo>
                    <a:pt x="0" y="2835"/>
                    <a:pt x="1312" y="7032"/>
                    <a:pt x="1312" y="7032"/>
                  </a:cubicBezTo>
                  <a:lnTo>
                    <a:pt x="10694" y="9749"/>
                  </a:lnTo>
                  <a:cubicBezTo>
                    <a:pt x="10694" y="9749"/>
                    <a:pt x="10713" y="9517"/>
                    <a:pt x="10714" y="7997"/>
                  </a:cubicBezTo>
                  <a:cubicBezTo>
                    <a:pt x="10714" y="6475"/>
                    <a:pt x="8454" y="2439"/>
                    <a:pt x="8016" y="2055"/>
                  </a:cubicBezTo>
                  <a:cubicBezTo>
                    <a:pt x="7578" y="1669"/>
                    <a:pt x="5513" y="1158"/>
                    <a:pt x="5513" y="1158"/>
                  </a:cubicBezTo>
                  <a:cubicBezTo>
                    <a:pt x="5513" y="1158"/>
                    <a:pt x="2438" y="0"/>
                    <a:pt x="15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9"/>
            <p:cNvSpPr/>
            <p:nvPr/>
          </p:nvSpPr>
          <p:spPr>
            <a:xfrm>
              <a:off x="4867625" y="4377600"/>
              <a:ext cx="283725" cy="259475"/>
            </a:xfrm>
            <a:custGeom>
              <a:avLst/>
              <a:gdLst/>
              <a:ahLst/>
              <a:cxnLst/>
              <a:rect l="l" t="t" r="r" b="b"/>
              <a:pathLst>
                <a:path w="11349" h="10379" extrusionOk="0">
                  <a:moveTo>
                    <a:pt x="1882" y="627"/>
                  </a:moveTo>
                  <a:cubicBezTo>
                    <a:pt x="2383" y="627"/>
                    <a:pt x="4199" y="1196"/>
                    <a:pt x="5718" y="1768"/>
                  </a:cubicBezTo>
                  <a:cubicBezTo>
                    <a:pt x="5730" y="1773"/>
                    <a:pt x="5742" y="1777"/>
                    <a:pt x="5754" y="1779"/>
                  </a:cubicBezTo>
                  <a:cubicBezTo>
                    <a:pt x="6581" y="1983"/>
                    <a:pt x="7863" y="2375"/>
                    <a:pt x="8124" y="2606"/>
                  </a:cubicBezTo>
                  <a:cubicBezTo>
                    <a:pt x="8508" y="2943"/>
                    <a:pt x="10715" y="6924"/>
                    <a:pt x="10714" y="8309"/>
                  </a:cubicBezTo>
                  <a:cubicBezTo>
                    <a:pt x="10712" y="8971"/>
                    <a:pt x="10709" y="9385"/>
                    <a:pt x="10705" y="9643"/>
                  </a:cubicBezTo>
                  <a:lnTo>
                    <a:pt x="1882" y="7087"/>
                  </a:lnTo>
                  <a:cubicBezTo>
                    <a:pt x="1366" y="5430"/>
                    <a:pt x="675" y="3101"/>
                    <a:pt x="661" y="2825"/>
                  </a:cubicBezTo>
                  <a:cubicBezTo>
                    <a:pt x="689" y="2483"/>
                    <a:pt x="1407" y="757"/>
                    <a:pt x="1799" y="635"/>
                  </a:cubicBezTo>
                  <a:cubicBezTo>
                    <a:pt x="1820" y="630"/>
                    <a:pt x="1848" y="627"/>
                    <a:pt x="1882" y="627"/>
                  </a:cubicBezTo>
                  <a:close/>
                  <a:moveTo>
                    <a:pt x="1840" y="0"/>
                  </a:moveTo>
                  <a:cubicBezTo>
                    <a:pt x="1748" y="0"/>
                    <a:pt x="1671" y="9"/>
                    <a:pt x="1611" y="28"/>
                  </a:cubicBezTo>
                  <a:cubicBezTo>
                    <a:pt x="806" y="279"/>
                    <a:pt x="56" y="2404"/>
                    <a:pt x="27" y="2774"/>
                  </a:cubicBezTo>
                  <a:cubicBezTo>
                    <a:pt x="0" y="3131"/>
                    <a:pt x="829" y="5850"/>
                    <a:pt x="1326" y="7440"/>
                  </a:cubicBezTo>
                  <a:cubicBezTo>
                    <a:pt x="1358" y="7541"/>
                    <a:pt x="1439" y="7620"/>
                    <a:pt x="1541" y="7650"/>
                  </a:cubicBezTo>
                  <a:lnTo>
                    <a:pt x="10923" y="10366"/>
                  </a:lnTo>
                  <a:cubicBezTo>
                    <a:pt x="10951" y="10375"/>
                    <a:pt x="10981" y="10379"/>
                    <a:pt x="11011" y="10379"/>
                  </a:cubicBezTo>
                  <a:cubicBezTo>
                    <a:pt x="11012" y="10379"/>
                    <a:pt x="11013" y="10379"/>
                    <a:pt x="11014" y="10379"/>
                  </a:cubicBezTo>
                  <a:cubicBezTo>
                    <a:pt x="11178" y="10379"/>
                    <a:pt x="11315" y="10251"/>
                    <a:pt x="11327" y="10086"/>
                  </a:cubicBezTo>
                  <a:cubicBezTo>
                    <a:pt x="11330" y="10061"/>
                    <a:pt x="11346" y="9799"/>
                    <a:pt x="11347" y="8309"/>
                  </a:cubicBezTo>
                  <a:cubicBezTo>
                    <a:pt x="11348" y="6687"/>
                    <a:pt x="9028" y="2555"/>
                    <a:pt x="8543" y="2129"/>
                  </a:cubicBezTo>
                  <a:cubicBezTo>
                    <a:pt x="8078" y="1719"/>
                    <a:pt x="6320" y="1265"/>
                    <a:pt x="5923" y="1167"/>
                  </a:cubicBezTo>
                  <a:cubicBezTo>
                    <a:pt x="4927" y="792"/>
                    <a:pt x="2720" y="0"/>
                    <a:pt x="18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9"/>
            <p:cNvSpPr/>
            <p:nvPr/>
          </p:nvSpPr>
          <p:spPr>
            <a:xfrm>
              <a:off x="4943050" y="4126025"/>
              <a:ext cx="264350" cy="186975"/>
            </a:xfrm>
            <a:custGeom>
              <a:avLst/>
              <a:gdLst/>
              <a:ahLst/>
              <a:cxnLst/>
              <a:rect l="l" t="t" r="r" b="b"/>
              <a:pathLst>
                <a:path w="10574" h="7479" extrusionOk="0">
                  <a:moveTo>
                    <a:pt x="480" y="0"/>
                  </a:moveTo>
                  <a:cubicBezTo>
                    <a:pt x="464" y="0"/>
                    <a:pt x="448" y="0"/>
                    <a:pt x="433" y="1"/>
                  </a:cubicBezTo>
                  <a:cubicBezTo>
                    <a:pt x="433" y="1"/>
                    <a:pt x="109" y="1145"/>
                    <a:pt x="55" y="1843"/>
                  </a:cubicBezTo>
                  <a:cubicBezTo>
                    <a:pt x="1" y="2540"/>
                    <a:pt x="2049" y="4805"/>
                    <a:pt x="3049" y="5468"/>
                  </a:cubicBezTo>
                  <a:cubicBezTo>
                    <a:pt x="4050" y="6132"/>
                    <a:pt x="8979" y="7450"/>
                    <a:pt x="9327" y="7478"/>
                  </a:cubicBezTo>
                  <a:cubicBezTo>
                    <a:pt x="9331" y="7478"/>
                    <a:pt x="9336" y="7478"/>
                    <a:pt x="9340" y="7478"/>
                  </a:cubicBezTo>
                  <a:cubicBezTo>
                    <a:pt x="9698" y="7478"/>
                    <a:pt x="10574" y="6392"/>
                    <a:pt x="9965" y="5304"/>
                  </a:cubicBezTo>
                  <a:cubicBezTo>
                    <a:pt x="9349" y="4202"/>
                    <a:pt x="7390" y="2296"/>
                    <a:pt x="6272" y="1624"/>
                  </a:cubicBezTo>
                  <a:cubicBezTo>
                    <a:pt x="5170" y="962"/>
                    <a:pt x="1697" y="0"/>
                    <a:pt x="480"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9"/>
            <p:cNvSpPr/>
            <p:nvPr/>
          </p:nvSpPr>
          <p:spPr>
            <a:xfrm>
              <a:off x="4934650" y="4118100"/>
              <a:ext cx="273400" cy="202825"/>
            </a:xfrm>
            <a:custGeom>
              <a:avLst/>
              <a:gdLst/>
              <a:ahLst/>
              <a:cxnLst/>
              <a:rect l="l" t="t" r="r" b="b"/>
              <a:pathLst>
                <a:path w="10936" h="8113" extrusionOk="0">
                  <a:moveTo>
                    <a:pt x="1010" y="641"/>
                  </a:moveTo>
                  <a:cubicBezTo>
                    <a:pt x="2324" y="730"/>
                    <a:pt x="5462" y="1622"/>
                    <a:pt x="6444" y="2214"/>
                  </a:cubicBezTo>
                  <a:cubicBezTo>
                    <a:pt x="7561" y="2883"/>
                    <a:pt x="9467" y="4782"/>
                    <a:pt x="10023" y="5775"/>
                  </a:cubicBezTo>
                  <a:cubicBezTo>
                    <a:pt x="10277" y="6230"/>
                    <a:pt x="10200" y="6649"/>
                    <a:pt x="10089" y="6922"/>
                  </a:cubicBezTo>
                  <a:cubicBezTo>
                    <a:pt x="9947" y="7268"/>
                    <a:pt x="9722" y="7458"/>
                    <a:pt x="9691" y="7477"/>
                  </a:cubicBezTo>
                  <a:cubicBezTo>
                    <a:pt x="9343" y="7441"/>
                    <a:pt x="4516" y="6153"/>
                    <a:pt x="3561" y="5520"/>
                  </a:cubicBezTo>
                  <a:cubicBezTo>
                    <a:pt x="2429" y="4771"/>
                    <a:pt x="673" y="2636"/>
                    <a:pt x="708" y="2184"/>
                  </a:cubicBezTo>
                  <a:cubicBezTo>
                    <a:pt x="744" y="1712"/>
                    <a:pt x="916" y="1006"/>
                    <a:pt x="1010" y="641"/>
                  </a:cubicBezTo>
                  <a:close/>
                  <a:moveTo>
                    <a:pt x="761" y="0"/>
                  </a:moveTo>
                  <a:cubicBezTo>
                    <a:pt x="622" y="3"/>
                    <a:pt x="501" y="96"/>
                    <a:pt x="462" y="231"/>
                  </a:cubicBezTo>
                  <a:cubicBezTo>
                    <a:pt x="449" y="279"/>
                    <a:pt x="130" y="1415"/>
                    <a:pt x="75" y="2137"/>
                  </a:cubicBezTo>
                  <a:cubicBezTo>
                    <a:pt x="1" y="3090"/>
                    <a:pt x="2315" y="5457"/>
                    <a:pt x="3210" y="6049"/>
                  </a:cubicBezTo>
                  <a:cubicBezTo>
                    <a:pt x="4298" y="6770"/>
                    <a:pt x="9294" y="8083"/>
                    <a:pt x="9640" y="8111"/>
                  </a:cubicBezTo>
                  <a:cubicBezTo>
                    <a:pt x="9652" y="8112"/>
                    <a:pt x="9665" y="8112"/>
                    <a:pt x="9677" y="8112"/>
                  </a:cubicBezTo>
                  <a:cubicBezTo>
                    <a:pt x="9996" y="8112"/>
                    <a:pt x="10309" y="7802"/>
                    <a:pt x="10500" y="7503"/>
                  </a:cubicBezTo>
                  <a:cubicBezTo>
                    <a:pt x="10907" y="6867"/>
                    <a:pt x="10936" y="6105"/>
                    <a:pt x="10578" y="5467"/>
                  </a:cubicBezTo>
                  <a:cubicBezTo>
                    <a:pt x="9904" y="4263"/>
                    <a:pt x="7888" y="2339"/>
                    <a:pt x="6773" y="1670"/>
                  </a:cubicBezTo>
                  <a:cubicBezTo>
                    <a:pt x="5626" y="980"/>
                    <a:pt x="2112" y="0"/>
                    <a:pt x="8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9"/>
            <p:cNvSpPr/>
            <p:nvPr/>
          </p:nvSpPr>
          <p:spPr>
            <a:xfrm>
              <a:off x="5066600" y="4276325"/>
              <a:ext cx="271025" cy="206625"/>
            </a:xfrm>
            <a:custGeom>
              <a:avLst/>
              <a:gdLst/>
              <a:ahLst/>
              <a:cxnLst/>
              <a:rect l="l" t="t" r="r" b="b"/>
              <a:pathLst>
                <a:path w="10841" h="8265" extrusionOk="0">
                  <a:moveTo>
                    <a:pt x="1352" y="1"/>
                  </a:moveTo>
                  <a:cubicBezTo>
                    <a:pt x="769" y="1"/>
                    <a:pt x="504" y="227"/>
                    <a:pt x="504" y="227"/>
                  </a:cubicBezTo>
                  <a:cubicBezTo>
                    <a:pt x="504" y="227"/>
                    <a:pt x="74" y="1246"/>
                    <a:pt x="37" y="1712"/>
                  </a:cubicBezTo>
                  <a:cubicBezTo>
                    <a:pt x="1" y="2178"/>
                    <a:pt x="2289" y="5865"/>
                    <a:pt x="2824" y="6491"/>
                  </a:cubicBezTo>
                  <a:cubicBezTo>
                    <a:pt x="3361" y="7117"/>
                    <a:pt x="8424" y="8213"/>
                    <a:pt x="9005" y="8258"/>
                  </a:cubicBezTo>
                  <a:cubicBezTo>
                    <a:pt x="9060" y="8262"/>
                    <a:pt x="9122" y="8265"/>
                    <a:pt x="9187" y="8265"/>
                  </a:cubicBezTo>
                  <a:cubicBezTo>
                    <a:pt x="9816" y="8265"/>
                    <a:pt x="10841" y="8012"/>
                    <a:pt x="10428" y="6497"/>
                  </a:cubicBezTo>
                  <a:cubicBezTo>
                    <a:pt x="9974" y="4824"/>
                    <a:pt x="8545" y="2139"/>
                    <a:pt x="7176" y="1682"/>
                  </a:cubicBezTo>
                  <a:cubicBezTo>
                    <a:pt x="5808" y="1224"/>
                    <a:pt x="3295" y="444"/>
                    <a:pt x="2150" y="121"/>
                  </a:cubicBezTo>
                  <a:cubicBezTo>
                    <a:pt x="1837" y="33"/>
                    <a:pt x="1572" y="1"/>
                    <a:pt x="135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9"/>
            <p:cNvSpPr/>
            <p:nvPr/>
          </p:nvSpPr>
          <p:spPr>
            <a:xfrm>
              <a:off x="5058325" y="4268350"/>
              <a:ext cx="281450" cy="222550"/>
            </a:xfrm>
            <a:custGeom>
              <a:avLst/>
              <a:gdLst/>
              <a:ahLst/>
              <a:cxnLst/>
              <a:rect l="l" t="t" r="r" b="b"/>
              <a:pathLst>
                <a:path w="11258" h="8902" extrusionOk="0">
                  <a:moveTo>
                    <a:pt x="1684" y="637"/>
                  </a:moveTo>
                  <a:cubicBezTo>
                    <a:pt x="1874" y="637"/>
                    <a:pt x="2110" y="665"/>
                    <a:pt x="2395" y="745"/>
                  </a:cubicBezTo>
                  <a:cubicBezTo>
                    <a:pt x="3516" y="1061"/>
                    <a:pt x="6045" y="1847"/>
                    <a:pt x="7408" y="2301"/>
                  </a:cubicBezTo>
                  <a:cubicBezTo>
                    <a:pt x="8632" y="2711"/>
                    <a:pt x="10007" y="5254"/>
                    <a:pt x="10454" y="6899"/>
                  </a:cubicBezTo>
                  <a:cubicBezTo>
                    <a:pt x="10587" y="7388"/>
                    <a:pt x="10562" y="7746"/>
                    <a:pt x="10382" y="7965"/>
                  </a:cubicBezTo>
                  <a:cubicBezTo>
                    <a:pt x="10167" y="8224"/>
                    <a:pt x="9757" y="8266"/>
                    <a:pt x="9513" y="8266"/>
                  </a:cubicBezTo>
                  <a:cubicBezTo>
                    <a:pt x="9449" y="8266"/>
                    <a:pt x="9396" y="8263"/>
                    <a:pt x="9361" y="8260"/>
                  </a:cubicBezTo>
                  <a:cubicBezTo>
                    <a:pt x="8597" y="8201"/>
                    <a:pt x="3798" y="7070"/>
                    <a:pt x="3397" y="6604"/>
                  </a:cubicBezTo>
                  <a:cubicBezTo>
                    <a:pt x="2803" y="5909"/>
                    <a:pt x="743" y="2499"/>
                    <a:pt x="685" y="2055"/>
                  </a:cubicBezTo>
                  <a:cubicBezTo>
                    <a:pt x="710" y="1748"/>
                    <a:pt x="959" y="1082"/>
                    <a:pt x="1091" y="759"/>
                  </a:cubicBezTo>
                  <a:cubicBezTo>
                    <a:pt x="1179" y="713"/>
                    <a:pt x="1370" y="637"/>
                    <a:pt x="1684" y="637"/>
                  </a:cubicBezTo>
                  <a:close/>
                  <a:moveTo>
                    <a:pt x="1682" y="1"/>
                  </a:moveTo>
                  <a:cubicBezTo>
                    <a:pt x="1010" y="1"/>
                    <a:pt x="676" y="264"/>
                    <a:pt x="628" y="304"/>
                  </a:cubicBezTo>
                  <a:cubicBezTo>
                    <a:pt x="591" y="337"/>
                    <a:pt x="562" y="378"/>
                    <a:pt x="542" y="423"/>
                  </a:cubicBezTo>
                  <a:cubicBezTo>
                    <a:pt x="496" y="532"/>
                    <a:pt x="92" y="1503"/>
                    <a:pt x="53" y="2006"/>
                  </a:cubicBezTo>
                  <a:cubicBezTo>
                    <a:pt x="1" y="2676"/>
                    <a:pt x="2563" y="6605"/>
                    <a:pt x="2915" y="7017"/>
                  </a:cubicBezTo>
                  <a:cubicBezTo>
                    <a:pt x="3585" y="7799"/>
                    <a:pt x="8938" y="8866"/>
                    <a:pt x="9311" y="8893"/>
                  </a:cubicBezTo>
                  <a:cubicBezTo>
                    <a:pt x="9367" y="8898"/>
                    <a:pt x="9436" y="8902"/>
                    <a:pt x="9515" y="8902"/>
                  </a:cubicBezTo>
                  <a:cubicBezTo>
                    <a:pt x="9894" y="8902"/>
                    <a:pt x="10496" y="8822"/>
                    <a:pt x="10871" y="8370"/>
                  </a:cubicBezTo>
                  <a:cubicBezTo>
                    <a:pt x="11191" y="7983"/>
                    <a:pt x="11257" y="7431"/>
                    <a:pt x="11067" y="6732"/>
                  </a:cubicBezTo>
                  <a:cubicBezTo>
                    <a:pt x="10581" y="4943"/>
                    <a:pt x="9107" y="2199"/>
                    <a:pt x="7608" y="1699"/>
                  </a:cubicBezTo>
                  <a:cubicBezTo>
                    <a:pt x="6214" y="1232"/>
                    <a:pt x="3717" y="458"/>
                    <a:pt x="2568" y="134"/>
                  </a:cubicBezTo>
                  <a:cubicBezTo>
                    <a:pt x="2224" y="37"/>
                    <a:pt x="1930" y="1"/>
                    <a:pt x="1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9"/>
            <p:cNvSpPr/>
            <p:nvPr/>
          </p:nvSpPr>
          <p:spPr>
            <a:xfrm>
              <a:off x="5174700" y="4458275"/>
              <a:ext cx="271275" cy="262550"/>
            </a:xfrm>
            <a:custGeom>
              <a:avLst/>
              <a:gdLst/>
              <a:ahLst/>
              <a:cxnLst/>
              <a:rect l="l" t="t" r="r" b="b"/>
              <a:pathLst>
                <a:path w="10851" h="10502" extrusionOk="0">
                  <a:moveTo>
                    <a:pt x="1206" y="0"/>
                  </a:moveTo>
                  <a:cubicBezTo>
                    <a:pt x="1178" y="0"/>
                    <a:pt x="1153" y="1"/>
                    <a:pt x="1131" y="2"/>
                  </a:cubicBezTo>
                  <a:cubicBezTo>
                    <a:pt x="1131" y="2"/>
                    <a:pt x="200" y="1450"/>
                    <a:pt x="100" y="2730"/>
                  </a:cubicBezTo>
                  <a:cubicBezTo>
                    <a:pt x="0" y="4010"/>
                    <a:pt x="1045" y="7132"/>
                    <a:pt x="2037" y="7911"/>
                  </a:cubicBezTo>
                  <a:cubicBezTo>
                    <a:pt x="3029" y="8689"/>
                    <a:pt x="9791" y="10502"/>
                    <a:pt x="9791" y="10502"/>
                  </a:cubicBezTo>
                  <a:cubicBezTo>
                    <a:pt x="9791" y="10502"/>
                    <a:pt x="10419" y="8445"/>
                    <a:pt x="10635" y="7174"/>
                  </a:cubicBezTo>
                  <a:cubicBezTo>
                    <a:pt x="10851" y="5904"/>
                    <a:pt x="7419" y="1895"/>
                    <a:pt x="7106" y="1402"/>
                  </a:cubicBezTo>
                  <a:cubicBezTo>
                    <a:pt x="6801" y="922"/>
                    <a:pt x="2211" y="0"/>
                    <a:pt x="1206"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9"/>
            <p:cNvSpPr/>
            <p:nvPr/>
          </p:nvSpPr>
          <p:spPr>
            <a:xfrm>
              <a:off x="5166575" y="4450375"/>
              <a:ext cx="285925" cy="278400"/>
            </a:xfrm>
            <a:custGeom>
              <a:avLst/>
              <a:gdLst/>
              <a:ahLst/>
              <a:cxnLst/>
              <a:rect l="l" t="t" r="r" b="b"/>
              <a:pathLst>
                <a:path w="11437" h="11136" extrusionOk="0">
                  <a:moveTo>
                    <a:pt x="1636" y="635"/>
                  </a:moveTo>
                  <a:cubicBezTo>
                    <a:pt x="2775" y="676"/>
                    <a:pt x="6783" y="1533"/>
                    <a:pt x="7162" y="1890"/>
                  </a:cubicBezTo>
                  <a:cubicBezTo>
                    <a:pt x="7226" y="1989"/>
                    <a:pt x="7414" y="2231"/>
                    <a:pt x="7674" y="2563"/>
                  </a:cubicBezTo>
                  <a:cubicBezTo>
                    <a:pt x="8446" y="3550"/>
                    <a:pt x="10796" y="6555"/>
                    <a:pt x="10647" y="7437"/>
                  </a:cubicBezTo>
                  <a:cubicBezTo>
                    <a:pt x="10485" y="8392"/>
                    <a:pt x="10079" y="9819"/>
                    <a:pt x="9900" y="10431"/>
                  </a:cubicBezTo>
                  <a:cubicBezTo>
                    <a:pt x="7851" y="9873"/>
                    <a:pt x="3292" y="8552"/>
                    <a:pt x="2557" y="7977"/>
                  </a:cubicBezTo>
                  <a:cubicBezTo>
                    <a:pt x="1664" y="7275"/>
                    <a:pt x="647" y="4287"/>
                    <a:pt x="741" y="3071"/>
                  </a:cubicBezTo>
                  <a:cubicBezTo>
                    <a:pt x="816" y="2112"/>
                    <a:pt x="1410" y="1021"/>
                    <a:pt x="1636" y="635"/>
                  </a:cubicBezTo>
                  <a:close/>
                  <a:moveTo>
                    <a:pt x="1473" y="0"/>
                  </a:moveTo>
                  <a:cubicBezTo>
                    <a:pt x="1459" y="0"/>
                    <a:pt x="1447" y="1"/>
                    <a:pt x="1436" y="1"/>
                  </a:cubicBezTo>
                  <a:cubicBezTo>
                    <a:pt x="1335" y="7"/>
                    <a:pt x="1244" y="61"/>
                    <a:pt x="1189" y="147"/>
                  </a:cubicBezTo>
                  <a:cubicBezTo>
                    <a:pt x="1150" y="208"/>
                    <a:pt x="213" y="1678"/>
                    <a:pt x="109" y="3021"/>
                  </a:cubicBezTo>
                  <a:cubicBezTo>
                    <a:pt x="0" y="4418"/>
                    <a:pt x="1105" y="7643"/>
                    <a:pt x="2167" y="8477"/>
                  </a:cubicBezTo>
                  <a:cubicBezTo>
                    <a:pt x="3181" y="9273"/>
                    <a:pt x="9336" y="10939"/>
                    <a:pt x="10034" y="11125"/>
                  </a:cubicBezTo>
                  <a:cubicBezTo>
                    <a:pt x="10060" y="11132"/>
                    <a:pt x="10089" y="11135"/>
                    <a:pt x="10116" y="11135"/>
                  </a:cubicBezTo>
                  <a:cubicBezTo>
                    <a:pt x="10256" y="11135"/>
                    <a:pt x="10379" y="11043"/>
                    <a:pt x="10420" y="10910"/>
                  </a:cubicBezTo>
                  <a:cubicBezTo>
                    <a:pt x="10446" y="10825"/>
                    <a:pt x="11056" y="8820"/>
                    <a:pt x="11273" y="7544"/>
                  </a:cubicBezTo>
                  <a:cubicBezTo>
                    <a:pt x="11436" y="6582"/>
                    <a:pt x="10153" y="4700"/>
                    <a:pt x="8174" y="2172"/>
                  </a:cubicBezTo>
                  <a:cubicBezTo>
                    <a:pt x="7933" y="1863"/>
                    <a:pt x="7757" y="1641"/>
                    <a:pt x="7699" y="1548"/>
                  </a:cubicBezTo>
                  <a:cubicBezTo>
                    <a:pt x="7247" y="836"/>
                    <a:pt x="2252" y="0"/>
                    <a:pt x="1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9"/>
            <p:cNvSpPr/>
            <p:nvPr/>
          </p:nvSpPr>
          <p:spPr>
            <a:xfrm>
              <a:off x="1125750" y="4519925"/>
              <a:ext cx="4462575" cy="838200"/>
            </a:xfrm>
            <a:custGeom>
              <a:avLst/>
              <a:gdLst/>
              <a:ahLst/>
              <a:cxnLst/>
              <a:rect l="l" t="t" r="r" b="b"/>
              <a:pathLst>
                <a:path w="178503" h="33528" extrusionOk="0">
                  <a:moveTo>
                    <a:pt x="30341" y="1"/>
                  </a:moveTo>
                  <a:cubicBezTo>
                    <a:pt x="20849" y="1"/>
                    <a:pt x="13559" y="11203"/>
                    <a:pt x="13559" y="11203"/>
                  </a:cubicBezTo>
                  <a:cubicBezTo>
                    <a:pt x="13559" y="11203"/>
                    <a:pt x="7567" y="10513"/>
                    <a:pt x="3852" y="9331"/>
                  </a:cubicBezTo>
                  <a:cubicBezTo>
                    <a:pt x="2518" y="8905"/>
                    <a:pt x="1470" y="8213"/>
                    <a:pt x="667" y="7499"/>
                  </a:cubicBezTo>
                  <a:cubicBezTo>
                    <a:pt x="222" y="9614"/>
                    <a:pt x="1" y="12001"/>
                    <a:pt x="322" y="14430"/>
                  </a:cubicBezTo>
                  <a:cubicBezTo>
                    <a:pt x="1309" y="21896"/>
                    <a:pt x="5670" y="29177"/>
                    <a:pt x="22447" y="32270"/>
                  </a:cubicBezTo>
                  <a:cubicBezTo>
                    <a:pt x="24255" y="32604"/>
                    <a:pt x="25941" y="32756"/>
                    <a:pt x="27512" y="32756"/>
                  </a:cubicBezTo>
                  <a:cubicBezTo>
                    <a:pt x="40522" y="32756"/>
                    <a:pt x="45613" y="22296"/>
                    <a:pt x="45983" y="17529"/>
                  </a:cubicBezTo>
                  <a:cubicBezTo>
                    <a:pt x="45983" y="17529"/>
                    <a:pt x="86731" y="20470"/>
                    <a:pt x="112035" y="23332"/>
                  </a:cubicBezTo>
                  <a:cubicBezTo>
                    <a:pt x="137339" y="26194"/>
                    <a:pt x="145747" y="24608"/>
                    <a:pt x="154220" y="27953"/>
                  </a:cubicBezTo>
                  <a:cubicBezTo>
                    <a:pt x="162693" y="31297"/>
                    <a:pt x="164763" y="33474"/>
                    <a:pt x="168341" y="33528"/>
                  </a:cubicBezTo>
                  <a:cubicBezTo>
                    <a:pt x="168350" y="33528"/>
                    <a:pt x="168358" y="33528"/>
                    <a:pt x="168367" y="33528"/>
                  </a:cubicBezTo>
                  <a:cubicBezTo>
                    <a:pt x="170543" y="33528"/>
                    <a:pt x="175144" y="29341"/>
                    <a:pt x="178503" y="25293"/>
                  </a:cubicBezTo>
                  <a:cubicBezTo>
                    <a:pt x="177544" y="24959"/>
                    <a:pt x="176643" y="24665"/>
                    <a:pt x="175985" y="24492"/>
                  </a:cubicBezTo>
                  <a:cubicBezTo>
                    <a:pt x="173571" y="23857"/>
                    <a:pt x="169804" y="23341"/>
                    <a:pt x="168402" y="21217"/>
                  </a:cubicBezTo>
                  <a:cubicBezTo>
                    <a:pt x="166999" y="19092"/>
                    <a:pt x="165427" y="16283"/>
                    <a:pt x="151181" y="15177"/>
                  </a:cubicBezTo>
                  <a:cubicBezTo>
                    <a:pt x="136937" y="14070"/>
                    <a:pt x="40808" y="557"/>
                    <a:pt x="30997" y="19"/>
                  </a:cubicBezTo>
                  <a:cubicBezTo>
                    <a:pt x="30777" y="7"/>
                    <a:pt x="30558" y="1"/>
                    <a:pt x="30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9"/>
            <p:cNvSpPr/>
            <p:nvPr/>
          </p:nvSpPr>
          <p:spPr>
            <a:xfrm>
              <a:off x="1118650" y="4511950"/>
              <a:ext cx="4479325" cy="854100"/>
            </a:xfrm>
            <a:custGeom>
              <a:avLst/>
              <a:gdLst/>
              <a:ahLst/>
              <a:cxnLst/>
              <a:rect l="l" t="t" r="r" b="b"/>
              <a:pathLst>
                <a:path w="179173" h="34164" extrusionOk="0">
                  <a:moveTo>
                    <a:pt x="30620" y="636"/>
                  </a:moveTo>
                  <a:cubicBezTo>
                    <a:pt x="30834" y="636"/>
                    <a:pt x="31048" y="642"/>
                    <a:pt x="31264" y="654"/>
                  </a:cubicBezTo>
                  <a:cubicBezTo>
                    <a:pt x="36128" y="922"/>
                    <a:pt x="61892" y="4336"/>
                    <a:pt x="89171" y="7953"/>
                  </a:cubicBezTo>
                  <a:cubicBezTo>
                    <a:pt x="116257" y="11543"/>
                    <a:pt x="144267" y="15255"/>
                    <a:pt x="151440" y="15812"/>
                  </a:cubicBezTo>
                  <a:cubicBezTo>
                    <a:pt x="165246" y="16885"/>
                    <a:pt x="166959" y="19489"/>
                    <a:pt x="168336" y="21582"/>
                  </a:cubicBezTo>
                  <a:lnTo>
                    <a:pt x="168421" y="21710"/>
                  </a:lnTo>
                  <a:cubicBezTo>
                    <a:pt x="169658" y="23585"/>
                    <a:pt x="172558" y="24261"/>
                    <a:pt x="174888" y="24804"/>
                  </a:cubicBezTo>
                  <a:cubicBezTo>
                    <a:pt x="175347" y="24911"/>
                    <a:pt x="175786" y="25013"/>
                    <a:pt x="176188" y="25119"/>
                  </a:cubicBezTo>
                  <a:cubicBezTo>
                    <a:pt x="176687" y="25251"/>
                    <a:pt x="177379" y="25466"/>
                    <a:pt x="178247" y="25761"/>
                  </a:cubicBezTo>
                  <a:cubicBezTo>
                    <a:pt x="174999" y="29598"/>
                    <a:pt x="170639" y="33529"/>
                    <a:pt x="168652" y="33529"/>
                  </a:cubicBezTo>
                  <a:lnTo>
                    <a:pt x="168630" y="33529"/>
                  </a:lnTo>
                  <a:cubicBezTo>
                    <a:pt x="166578" y="33498"/>
                    <a:pt x="165073" y="32761"/>
                    <a:pt x="162340" y="31425"/>
                  </a:cubicBezTo>
                  <a:cubicBezTo>
                    <a:pt x="160442" y="30497"/>
                    <a:pt x="158081" y="29341"/>
                    <a:pt x="154620" y="27976"/>
                  </a:cubicBezTo>
                  <a:cubicBezTo>
                    <a:pt x="149627" y="26004"/>
                    <a:pt x="144637" y="25727"/>
                    <a:pt x="136375" y="25270"/>
                  </a:cubicBezTo>
                  <a:cubicBezTo>
                    <a:pt x="130361" y="24938"/>
                    <a:pt x="122878" y="24525"/>
                    <a:pt x="112355" y="23335"/>
                  </a:cubicBezTo>
                  <a:cubicBezTo>
                    <a:pt x="87334" y="20505"/>
                    <a:pt x="46698" y="17560"/>
                    <a:pt x="46291" y="17530"/>
                  </a:cubicBezTo>
                  <a:lnTo>
                    <a:pt x="46267" y="17530"/>
                  </a:lnTo>
                  <a:cubicBezTo>
                    <a:pt x="46102" y="17531"/>
                    <a:pt x="45965" y="17657"/>
                    <a:pt x="45951" y="17822"/>
                  </a:cubicBezTo>
                  <a:cubicBezTo>
                    <a:pt x="45706" y="20972"/>
                    <a:pt x="43525" y="25837"/>
                    <a:pt x="39312" y="29075"/>
                  </a:cubicBezTo>
                  <a:cubicBezTo>
                    <a:pt x="36120" y="31529"/>
                    <a:pt x="32276" y="32763"/>
                    <a:pt x="27842" y="32763"/>
                  </a:cubicBezTo>
                  <a:cubicBezTo>
                    <a:pt x="26234" y="32763"/>
                    <a:pt x="24549" y="32601"/>
                    <a:pt x="22789" y="32275"/>
                  </a:cubicBezTo>
                  <a:cubicBezTo>
                    <a:pt x="8934" y="29721"/>
                    <a:pt x="2189" y="24302"/>
                    <a:pt x="921" y="14706"/>
                  </a:cubicBezTo>
                  <a:cubicBezTo>
                    <a:pt x="661" y="12743"/>
                    <a:pt x="740" y="10626"/>
                    <a:pt x="1157" y="8405"/>
                  </a:cubicBezTo>
                  <a:cubicBezTo>
                    <a:pt x="2035" y="9101"/>
                    <a:pt x="3002" y="9620"/>
                    <a:pt x="4041" y="9951"/>
                  </a:cubicBezTo>
                  <a:cubicBezTo>
                    <a:pt x="7742" y="11130"/>
                    <a:pt x="13747" y="11829"/>
                    <a:pt x="13807" y="11837"/>
                  </a:cubicBezTo>
                  <a:cubicBezTo>
                    <a:pt x="13819" y="11838"/>
                    <a:pt x="13831" y="11839"/>
                    <a:pt x="13843" y="11839"/>
                  </a:cubicBezTo>
                  <a:cubicBezTo>
                    <a:pt x="13949" y="11839"/>
                    <a:pt x="14050" y="11785"/>
                    <a:pt x="14109" y="11695"/>
                  </a:cubicBezTo>
                  <a:cubicBezTo>
                    <a:pt x="14184" y="11582"/>
                    <a:pt x="21420" y="636"/>
                    <a:pt x="30620" y="636"/>
                  </a:cubicBezTo>
                  <a:close/>
                  <a:moveTo>
                    <a:pt x="30600" y="1"/>
                  </a:moveTo>
                  <a:cubicBezTo>
                    <a:pt x="21580" y="1"/>
                    <a:pt x="14672" y="9729"/>
                    <a:pt x="13687" y="11183"/>
                  </a:cubicBezTo>
                  <a:cubicBezTo>
                    <a:pt x="12634" y="11054"/>
                    <a:pt x="7504" y="10389"/>
                    <a:pt x="4234" y="9346"/>
                  </a:cubicBezTo>
                  <a:cubicBezTo>
                    <a:pt x="3112" y="8990"/>
                    <a:pt x="2080" y="8395"/>
                    <a:pt x="1161" y="7581"/>
                  </a:cubicBezTo>
                  <a:cubicBezTo>
                    <a:pt x="1099" y="7525"/>
                    <a:pt x="1025" y="7500"/>
                    <a:pt x="952" y="7500"/>
                  </a:cubicBezTo>
                  <a:cubicBezTo>
                    <a:pt x="810" y="7500"/>
                    <a:pt x="673" y="7595"/>
                    <a:pt x="640" y="7752"/>
                  </a:cubicBezTo>
                  <a:cubicBezTo>
                    <a:pt x="119" y="10235"/>
                    <a:pt x="1" y="12602"/>
                    <a:pt x="291" y="14790"/>
                  </a:cubicBezTo>
                  <a:cubicBezTo>
                    <a:pt x="1105" y="20943"/>
                    <a:pt x="4310" y="29514"/>
                    <a:pt x="22673" y="32900"/>
                  </a:cubicBezTo>
                  <a:cubicBezTo>
                    <a:pt x="24423" y="33224"/>
                    <a:pt x="26118" y="33384"/>
                    <a:pt x="27747" y="33384"/>
                  </a:cubicBezTo>
                  <a:cubicBezTo>
                    <a:pt x="32353" y="33384"/>
                    <a:pt x="36423" y="32099"/>
                    <a:pt x="39699" y="29579"/>
                  </a:cubicBezTo>
                  <a:cubicBezTo>
                    <a:pt x="43928" y="26327"/>
                    <a:pt x="46185" y="21475"/>
                    <a:pt x="46554" y="18187"/>
                  </a:cubicBezTo>
                  <a:cubicBezTo>
                    <a:pt x="50378" y="18466"/>
                    <a:pt x="88433" y="21269"/>
                    <a:pt x="112283" y="23966"/>
                  </a:cubicBezTo>
                  <a:cubicBezTo>
                    <a:pt x="122824" y="25158"/>
                    <a:pt x="130317" y="25572"/>
                    <a:pt x="136339" y="25905"/>
                  </a:cubicBezTo>
                  <a:cubicBezTo>
                    <a:pt x="144540" y="26358"/>
                    <a:pt x="149490" y="26632"/>
                    <a:pt x="154387" y="28566"/>
                  </a:cubicBezTo>
                  <a:cubicBezTo>
                    <a:pt x="157823" y="29923"/>
                    <a:pt x="160173" y="31072"/>
                    <a:pt x="162061" y="31994"/>
                  </a:cubicBezTo>
                  <a:cubicBezTo>
                    <a:pt x="164783" y="33327"/>
                    <a:pt x="166428" y="34130"/>
                    <a:pt x="168620" y="34164"/>
                  </a:cubicBezTo>
                  <a:lnTo>
                    <a:pt x="168650" y="34164"/>
                  </a:lnTo>
                  <a:cubicBezTo>
                    <a:pt x="171023" y="34164"/>
                    <a:pt x="175687" y="29844"/>
                    <a:pt x="179031" y="25813"/>
                  </a:cubicBezTo>
                  <a:cubicBezTo>
                    <a:pt x="179173" y="25643"/>
                    <a:pt x="179101" y="25384"/>
                    <a:pt x="178892" y="25310"/>
                  </a:cubicBezTo>
                  <a:cubicBezTo>
                    <a:pt x="177785" y="24927"/>
                    <a:pt x="176953" y="24663"/>
                    <a:pt x="176348" y="24504"/>
                  </a:cubicBezTo>
                  <a:cubicBezTo>
                    <a:pt x="175942" y="24397"/>
                    <a:pt x="175498" y="24293"/>
                    <a:pt x="175032" y="24185"/>
                  </a:cubicBezTo>
                  <a:cubicBezTo>
                    <a:pt x="172812" y="23667"/>
                    <a:pt x="170048" y="23022"/>
                    <a:pt x="168950" y="21360"/>
                  </a:cubicBezTo>
                  <a:lnTo>
                    <a:pt x="168866" y="21232"/>
                  </a:lnTo>
                  <a:cubicBezTo>
                    <a:pt x="167414" y="19025"/>
                    <a:pt x="165606" y="16275"/>
                    <a:pt x="151490" y="15179"/>
                  </a:cubicBezTo>
                  <a:cubicBezTo>
                    <a:pt x="144333" y="14623"/>
                    <a:pt x="116332" y="10912"/>
                    <a:pt x="89255" y="7323"/>
                  </a:cubicBezTo>
                  <a:cubicBezTo>
                    <a:pt x="61964" y="3705"/>
                    <a:pt x="36186" y="289"/>
                    <a:pt x="31299" y="20"/>
                  </a:cubicBezTo>
                  <a:cubicBezTo>
                    <a:pt x="31065" y="7"/>
                    <a:pt x="30832" y="1"/>
                    <a:pt x="30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9"/>
            <p:cNvSpPr/>
            <p:nvPr/>
          </p:nvSpPr>
          <p:spPr>
            <a:xfrm>
              <a:off x="1315675" y="4863800"/>
              <a:ext cx="116850" cy="261400"/>
            </a:xfrm>
            <a:custGeom>
              <a:avLst/>
              <a:gdLst/>
              <a:ahLst/>
              <a:cxnLst/>
              <a:rect l="l" t="t" r="r" b="b"/>
              <a:pathLst>
                <a:path w="4674" h="10456" extrusionOk="0">
                  <a:moveTo>
                    <a:pt x="4402" y="1"/>
                  </a:moveTo>
                  <a:cubicBezTo>
                    <a:pt x="4312" y="1"/>
                    <a:pt x="4225" y="52"/>
                    <a:pt x="4185" y="139"/>
                  </a:cubicBezTo>
                  <a:cubicBezTo>
                    <a:pt x="4156" y="204"/>
                    <a:pt x="1200" y="6677"/>
                    <a:pt x="42" y="10141"/>
                  </a:cubicBezTo>
                  <a:cubicBezTo>
                    <a:pt x="0" y="10267"/>
                    <a:pt x="67" y="10401"/>
                    <a:pt x="193" y="10443"/>
                  </a:cubicBezTo>
                  <a:cubicBezTo>
                    <a:pt x="217" y="10451"/>
                    <a:pt x="243" y="10456"/>
                    <a:pt x="268" y="10456"/>
                  </a:cubicBezTo>
                  <a:cubicBezTo>
                    <a:pt x="371" y="10454"/>
                    <a:pt x="461" y="10390"/>
                    <a:pt x="494" y="10293"/>
                  </a:cubicBezTo>
                  <a:cubicBezTo>
                    <a:pt x="1643" y="6853"/>
                    <a:pt x="4589" y="402"/>
                    <a:pt x="4619" y="337"/>
                  </a:cubicBezTo>
                  <a:cubicBezTo>
                    <a:pt x="4673" y="218"/>
                    <a:pt x="4621" y="77"/>
                    <a:pt x="4502" y="22"/>
                  </a:cubicBezTo>
                  <a:cubicBezTo>
                    <a:pt x="4469" y="8"/>
                    <a:pt x="4436" y="1"/>
                    <a:pt x="44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9"/>
            <p:cNvSpPr/>
            <p:nvPr/>
          </p:nvSpPr>
          <p:spPr>
            <a:xfrm>
              <a:off x="1518500" y="4809900"/>
              <a:ext cx="707775" cy="144325"/>
            </a:xfrm>
            <a:custGeom>
              <a:avLst/>
              <a:gdLst/>
              <a:ahLst/>
              <a:cxnLst/>
              <a:rect l="l" t="t" r="r" b="b"/>
              <a:pathLst>
                <a:path w="28311" h="5773" extrusionOk="0">
                  <a:moveTo>
                    <a:pt x="263" y="1"/>
                  </a:moveTo>
                  <a:cubicBezTo>
                    <a:pt x="155" y="1"/>
                    <a:pt x="57" y="75"/>
                    <a:pt x="31" y="185"/>
                  </a:cubicBezTo>
                  <a:cubicBezTo>
                    <a:pt x="0" y="313"/>
                    <a:pt x="80" y="442"/>
                    <a:pt x="208" y="472"/>
                  </a:cubicBezTo>
                  <a:cubicBezTo>
                    <a:pt x="380" y="511"/>
                    <a:pt x="17496" y="4509"/>
                    <a:pt x="28036" y="5770"/>
                  </a:cubicBezTo>
                  <a:cubicBezTo>
                    <a:pt x="28046" y="5771"/>
                    <a:pt x="28055" y="5772"/>
                    <a:pt x="28065" y="5772"/>
                  </a:cubicBezTo>
                  <a:lnTo>
                    <a:pt x="28066" y="5772"/>
                  </a:lnTo>
                  <a:cubicBezTo>
                    <a:pt x="28192" y="5772"/>
                    <a:pt x="28295" y="5674"/>
                    <a:pt x="28303" y="5548"/>
                  </a:cubicBezTo>
                  <a:cubicBezTo>
                    <a:pt x="28310" y="5422"/>
                    <a:pt x="28218" y="5313"/>
                    <a:pt x="28093" y="5298"/>
                  </a:cubicBezTo>
                  <a:cubicBezTo>
                    <a:pt x="17579" y="4039"/>
                    <a:pt x="488" y="48"/>
                    <a:pt x="318" y="7"/>
                  </a:cubicBezTo>
                  <a:cubicBezTo>
                    <a:pt x="299" y="3"/>
                    <a:pt x="281" y="1"/>
                    <a:pt x="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9"/>
            <p:cNvSpPr/>
            <p:nvPr/>
          </p:nvSpPr>
          <p:spPr>
            <a:xfrm>
              <a:off x="980800" y="3470350"/>
              <a:ext cx="1196300" cy="553900"/>
            </a:xfrm>
            <a:custGeom>
              <a:avLst/>
              <a:gdLst/>
              <a:ahLst/>
              <a:cxnLst/>
              <a:rect l="l" t="t" r="r" b="b"/>
              <a:pathLst>
                <a:path w="47852" h="22156" extrusionOk="0">
                  <a:moveTo>
                    <a:pt x="18" y="19871"/>
                  </a:moveTo>
                  <a:cubicBezTo>
                    <a:pt x="6" y="19881"/>
                    <a:pt x="0" y="19886"/>
                    <a:pt x="0" y="19886"/>
                  </a:cubicBezTo>
                  <a:cubicBezTo>
                    <a:pt x="0" y="19886"/>
                    <a:pt x="6" y="19881"/>
                    <a:pt x="18" y="19871"/>
                  </a:cubicBezTo>
                  <a:close/>
                  <a:moveTo>
                    <a:pt x="34478" y="0"/>
                  </a:moveTo>
                  <a:cubicBezTo>
                    <a:pt x="31903" y="0"/>
                    <a:pt x="29454" y="260"/>
                    <a:pt x="27256" y="508"/>
                  </a:cubicBezTo>
                  <a:cubicBezTo>
                    <a:pt x="21480" y="1161"/>
                    <a:pt x="704" y="19272"/>
                    <a:pt x="18" y="19871"/>
                  </a:cubicBezTo>
                  <a:lnTo>
                    <a:pt x="18" y="19871"/>
                  </a:lnTo>
                  <a:cubicBezTo>
                    <a:pt x="385" y="19552"/>
                    <a:pt x="6515" y="14334"/>
                    <a:pt x="14320" y="14334"/>
                  </a:cubicBezTo>
                  <a:cubicBezTo>
                    <a:pt x="14760" y="14334"/>
                    <a:pt x="15205" y="14350"/>
                    <a:pt x="15655" y="14385"/>
                  </a:cubicBezTo>
                  <a:cubicBezTo>
                    <a:pt x="24335" y="15060"/>
                    <a:pt x="34979" y="22156"/>
                    <a:pt x="34979" y="22156"/>
                  </a:cubicBezTo>
                  <a:lnTo>
                    <a:pt x="47851" y="3451"/>
                  </a:lnTo>
                  <a:cubicBezTo>
                    <a:pt x="43439" y="727"/>
                    <a:pt x="38784" y="0"/>
                    <a:pt x="34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9"/>
            <p:cNvSpPr/>
            <p:nvPr/>
          </p:nvSpPr>
          <p:spPr>
            <a:xfrm>
              <a:off x="971925" y="3462375"/>
              <a:ext cx="1214250" cy="569825"/>
            </a:xfrm>
            <a:custGeom>
              <a:avLst/>
              <a:gdLst/>
              <a:ahLst/>
              <a:cxnLst/>
              <a:rect l="l" t="t" r="r" b="b"/>
              <a:pathLst>
                <a:path w="48570" h="22793" extrusionOk="0">
                  <a:moveTo>
                    <a:pt x="34755" y="638"/>
                  </a:moveTo>
                  <a:cubicBezTo>
                    <a:pt x="38868" y="638"/>
                    <a:pt x="43460" y="1309"/>
                    <a:pt x="47754" y="3867"/>
                  </a:cubicBezTo>
                  <a:lnTo>
                    <a:pt x="35247" y="22040"/>
                  </a:lnTo>
                  <a:cubicBezTo>
                    <a:pt x="33546" y="20951"/>
                    <a:pt x="23940" y="15002"/>
                    <a:pt x="16033" y="14388"/>
                  </a:cubicBezTo>
                  <a:cubicBezTo>
                    <a:pt x="15583" y="14353"/>
                    <a:pt x="15136" y="14336"/>
                    <a:pt x="14694" y="14336"/>
                  </a:cubicBezTo>
                  <a:cubicBezTo>
                    <a:pt x="10709" y="14336"/>
                    <a:pt x="7137" y="15688"/>
                    <a:pt x="4529" y="17067"/>
                  </a:cubicBezTo>
                  <a:cubicBezTo>
                    <a:pt x="10985" y="11659"/>
                    <a:pt x="23464" y="1615"/>
                    <a:pt x="27647" y="1144"/>
                  </a:cubicBezTo>
                  <a:cubicBezTo>
                    <a:pt x="29683" y="914"/>
                    <a:pt x="32121" y="638"/>
                    <a:pt x="34755" y="638"/>
                  </a:cubicBezTo>
                  <a:close/>
                  <a:moveTo>
                    <a:pt x="34771" y="1"/>
                  </a:moveTo>
                  <a:cubicBezTo>
                    <a:pt x="32102" y="1"/>
                    <a:pt x="29636" y="279"/>
                    <a:pt x="27575" y="512"/>
                  </a:cubicBezTo>
                  <a:cubicBezTo>
                    <a:pt x="21678" y="1177"/>
                    <a:pt x="1075" y="19155"/>
                    <a:pt x="148" y="19964"/>
                  </a:cubicBezTo>
                  <a:cubicBezTo>
                    <a:pt x="147" y="19966"/>
                    <a:pt x="145" y="19969"/>
                    <a:pt x="145" y="19969"/>
                  </a:cubicBezTo>
                  <a:cubicBezTo>
                    <a:pt x="13" y="20085"/>
                    <a:pt x="0" y="20285"/>
                    <a:pt x="116" y="20417"/>
                  </a:cubicBezTo>
                  <a:cubicBezTo>
                    <a:pt x="179" y="20488"/>
                    <a:pt x="266" y="20525"/>
                    <a:pt x="354" y="20525"/>
                  </a:cubicBezTo>
                  <a:cubicBezTo>
                    <a:pt x="429" y="20525"/>
                    <a:pt x="504" y="20499"/>
                    <a:pt x="564" y="20446"/>
                  </a:cubicBezTo>
                  <a:cubicBezTo>
                    <a:pt x="565" y="20444"/>
                    <a:pt x="569" y="20442"/>
                    <a:pt x="573" y="20438"/>
                  </a:cubicBezTo>
                  <a:cubicBezTo>
                    <a:pt x="813" y="20230"/>
                    <a:pt x="6964" y="14972"/>
                    <a:pt x="14697" y="14972"/>
                  </a:cubicBezTo>
                  <a:cubicBezTo>
                    <a:pt x="15121" y="14972"/>
                    <a:pt x="15551" y="14988"/>
                    <a:pt x="15985" y="15022"/>
                  </a:cubicBezTo>
                  <a:cubicBezTo>
                    <a:pt x="24481" y="15680"/>
                    <a:pt x="35051" y="22669"/>
                    <a:pt x="35157" y="22740"/>
                  </a:cubicBezTo>
                  <a:cubicBezTo>
                    <a:pt x="35210" y="22773"/>
                    <a:pt x="35271" y="22792"/>
                    <a:pt x="35334" y="22792"/>
                  </a:cubicBezTo>
                  <a:cubicBezTo>
                    <a:pt x="35439" y="22792"/>
                    <a:pt x="35537" y="22741"/>
                    <a:pt x="35597" y="22655"/>
                  </a:cubicBezTo>
                  <a:lnTo>
                    <a:pt x="48468" y="3950"/>
                  </a:lnTo>
                  <a:cubicBezTo>
                    <a:pt x="48570" y="3800"/>
                    <a:pt x="48526" y="3595"/>
                    <a:pt x="48373" y="3500"/>
                  </a:cubicBezTo>
                  <a:cubicBezTo>
                    <a:pt x="43870" y="720"/>
                    <a:pt x="39058" y="1"/>
                    <a:pt x="347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85"/>
        <p:cNvGrpSpPr/>
        <p:nvPr/>
      </p:nvGrpSpPr>
      <p:grpSpPr>
        <a:xfrm>
          <a:off x="0" y="0"/>
          <a:ext cx="0" cy="0"/>
          <a:chOff x="0" y="0"/>
          <a:chExt cx="0" cy="0"/>
        </a:xfrm>
      </p:grpSpPr>
      <p:sp>
        <p:nvSpPr>
          <p:cNvPr id="2086" name="Google Shape;2086;p51"/>
          <p:cNvSpPr txBox="1">
            <a:spLocks noGrp="1"/>
          </p:cNvSpPr>
          <p:nvPr>
            <p:ph type="title"/>
          </p:nvPr>
        </p:nvSpPr>
        <p:spPr>
          <a:xfrm>
            <a:off x="420593" y="1323714"/>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THANK YOU</a:t>
            </a:r>
            <a:endParaRPr dirty="0"/>
          </a:p>
        </p:txBody>
      </p:sp>
      <p:sp>
        <p:nvSpPr>
          <p:cNvPr id="2088" name="Google Shape;2088;p51"/>
          <p:cNvSpPr txBox="1">
            <a:spLocks noGrp="1"/>
          </p:cNvSpPr>
          <p:nvPr>
            <p:ph type="title" idx="2"/>
          </p:nvPr>
        </p:nvSpPr>
        <p:spPr>
          <a:xfrm>
            <a:off x="506198" y="2253519"/>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GROUP 2</a:t>
            </a:r>
            <a:endParaRPr sz="2800" dirty="0"/>
          </a:p>
        </p:txBody>
      </p:sp>
      <p:grpSp>
        <p:nvGrpSpPr>
          <p:cNvPr id="2089" name="Google Shape;2089;p51"/>
          <p:cNvGrpSpPr/>
          <p:nvPr/>
        </p:nvGrpSpPr>
        <p:grpSpPr>
          <a:xfrm>
            <a:off x="5191074" y="918576"/>
            <a:ext cx="4095849" cy="4053140"/>
            <a:chOff x="1179935" y="-209451"/>
            <a:chExt cx="5745334" cy="5685426"/>
          </a:xfrm>
        </p:grpSpPr>
        <p:sp>
          <p:nvSpPr>
            <p:cNvPr id="2090" name="Google Shape;2090;p51"/>
            <p:cNvSpPr/>
            <p:nvPr/>
          </p:nvSpPr>
          <p:spPr>
            <a:xfrm>
              <a:off x="1179935" y="-209451"/>
              <a:ext cx="5745334" cy="4760386"/>
            </a:xfrm>
            <a:custGeom>
              <a:avLst/>
              <a:gdLst/>
              <a:ahLst/>
              <a:cxnLst/>
              <a:rect l="l" t="t" r="r" b="b"/>
              <a:pathLst>
                <a:path w="208202" h="172509" extrusionOk="0">
                  <a:moveTo>
                    <a:pt x="90297" y="0"/>
                  </a:moveTo>
                  <a:cubicBezTo>
                    <a:pt x="60081" y="0"/>
                    <a:pt x="29711" y="6469"/>
                    <a:pt x="13646" y="23022"/>
                  </a:cubicBezTo>
                  <a:cubicBezTo>
                    <a:pt x="13646" y="23022"/>
                    <a:pt x="3033" y="29085"/>
                    <a:pt x="1517" y="44245"/>
                  </a:cubicBezTo>
                  <a:cubicBezTo>
                    <a:pt x="1" y="59406"/>
                    <a:pt x="16677" y="80631"/>
                    <a:pt x="19204" y="99833"/>
                  </a:cubicBezTo>
                  <a:cubicBezTo>
                    <a:pt x="21730" y="119036"/>
                    <a:pt x="1517" y="123584"/>
                    <a:pt x="9603" y="147841"/>
                  </a:cubicBezTo>
                  <a:cubicBezTo>
                    <a:pt x="15216" y="164681"/>
                    <a:pt x="37392" y="172509"/>
                    <a:pt x="58037" y="172509"/>
                  </a:cubicBezTo>
                  <a:cubicBezTo>
                    <a:pt x="67129" y="172509"/>
                    <a:pt x="75924" y="170991"/>
                    <a:pt x="82877" y="168055"/>
                  </a:cubicBezTo>
                  <a:cubicBezTo>
                    <a:pt x="105618" y="158453"/>
                    <a:pt x="116230" y="134197"/>
                    <a:pt x="150088" y="134197"/>
                  </a:cubicBezTo>
                  <a:cubicBezTo>
                    <a:pt x="183946" y="134197"/>
                    <a:pt x="208202" y="118531"/>
                    <a:pt x="206181" y="83662"/>
                  </a:cubicBezTo>
                  <a:cubicBezTo>
                    <a:pt x="204160" y="48794"/>
                    <a:pt x="196580" y="38181"/>
                    <a:pt x="169290" y="17967"/>
                  </a:cubicBezTo>
                  <a:cubicBezTo>
                    <a:pt x="155147" y="7490"/>
                    <a:pt x="122811" y="0"/>
                    <a:pt x="90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1436950" y="5221775"/>
              <a:ext cx="4967025" cy="254200"/>
            </a:xfrm>
            <a:custGeom>
              <a:avLst/>
              <a:gdLst/>
              <a:ahLst/>
              <a:cxnLst/>
              <a:rect l="l" t="t" r="r" b="b"/>
              <a:pathLst>
                <a:path w="198681" h="10168" extrusionOk="0">
                  <a:moveTo>
                    <a:pt x="99341" y="0"/>
                  </a:moveTo>
                  <a:cubicBezTo>
                    <a:pt x="72994" y="0"/>
                    <a:pt x="47726" y="536"/>
                    <a:pt x="29096" y="1489"/>
                  </a:cubicBezTo>
                  <a:cubicBezTo>
                    <a:pt x="10467" y="2443"/>
                    <a:pt x="0" y="3736"/>
                    <a:pt x="0" y="5084"/>
                  </a:cubicBezTo>
                  <a:cubicBezTo>
                    <a:pt x="0" y="6432"/>
                    <a:pt x="10467" y="7724"/>
                    <a:pt x="29096" y="8679"/>
                  </a:cubicBezTo>
                  <a:cubicBezTo>
                    <a:pt x="47726" y="9632"/>
                    <a:pt x="72994" y="10167"/>
                    <a:pt x="99341" y="10167"/>
                  </a:cubicBezTo>
                  <a:cubicBezTo>
                    <a:pt x="125687" y="10167"/>
                    <a:pt x="150954" y="9632"/>
                    <a:pt x="169584" y="8679"/>
                  </a:cubicBezTo>
                  <a:cubicBezTo>
                    <a:pt x="188215" y="7724"/>
                    <a:pt x="198680" y="6432"/>
                    <a:pt x="198680" y="5084"/>
                  </a:cubicBezTo>
                  <a:cubicBezTo>
                    <a:pt x="198680" y="3736"/>
                    <a:pt x="188215" y="2443"/>
                    <a:pt x="169584" y="1489"/>
                  </a:cubicBezTo>
                  <a:cubicBezTo>
                    <a:pt x="150954" y="536"/>
                    <a:pt x="125687" y="0"/>
                    <a:pt x="99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1830725" y="499100"/>
              <a:ext cx="4045100" cy="2678700"/>
            </a:xfrm>
            <a:custGeom>
              <a:avLst/>
              <a:gdLst/>
              <a:ahLst/>
              <a:cxnLst/>
              <a:rect l="l" t="t" r="r" b="b"/>
              <a:pathLst>
                <a:path w="161804" h="107148" extrusionOk="0">
                  <a:moveTo>
                    <a:pt x="161235" y="569"/>
                  </a:moveTo>
                  <a:lnTo>
                    <a:pt x="161235" y="106580"/>
                  </a:lnTo>
                  <a:lnTo>
                    <a:pt x="568" y="106580"/>
                  </a:lnTo>
                  <a:lnTo>
                    <a:pt x="569" y="569"/>
                  </a:lnTo>
                  <a:close/>
                  <a:moveTo>
                    <a:pt x="285" y="1"/>
                  </a:moveTo>
                  <a:cubicBezTo>
                    <a:pt x="128" y="1"/>
                    <a:pt x="1" y="128"/>
                    <a:pt x="1" y="285"/>
                  </a:cubicBezTo>
                  <a:lnTo>
                    <a:pt x="1" y="106863"/>
                  </a:lnTo>
                  <a:cubicBezTo>
                    <a:pt x="1" y="107019"/>
                    <a:pt x="128" y="107147"/>
                    <a:pt x="285" y="107147"/>
                  </a:cubicBezTo>
                  <a:lnTo>
                    <a:pt x="161518" y="107147"/>
                  </a:lnTo>
                  <a:cubicBezTo>
                    <a:pt x="161674" y="107147"/>
                    <a:pt x="161802" y="107021"/>
                    <a:pt x="161803" y="10686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2953725" y="803275"/>
              <a:ext cx="2811775" cy="2285975"/>
            </a:xfrm>
            <a:custGeom>
              <a:avLst/>
              <a:gdLst/>
              <a:ahLst/>
              <a:cxnLst/>
              <a:rect l="l" t="t" r="r" b="b"/>
              <a:pathLst>
                <a:path w="112471" h="91439" extrusionOk="0">
                  <a:moveTo>
                    <a:pt x="1" y="0"/>
                  </a:moveTo>
                  <a:lnTo>
                    <a:pt x="1" y="91438"/>
                  </a:lnTo>
                  <a:lnTo>
                    <a:pt x="112470" y="91438"/>
                  </a:lnTo>
                  <a:lnTo>
                    <a:pt x="1124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3342350" y="1015575"/>
              <a:ext cx="407700" cy="827825"/>
            </a:xfrm>
            <a:custGeom>
              <a:avLst/>
              <a:gdLst/>
              <a:ahLst/>
              <a:cxnLst/>
              <a:rect l="l" t="t" r="r" b="b"/>
              <a:pathLst>
                <a:path w="16308" h="33113" extrusionOk="0">
                  <a:moveTo>
                    <a:pt x="1" y="1"/>
                  </a:moveTo>
                  <a:lnTo>
                    <a:pt x="1" y="33112"/>
                  </a:lnTo>
                  <a:lnTo>
                    <a:pt x="16307" y="33112"/>
                  </a:lnTo>
                  <a:lnTo>
                    <a:pt x="16307"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361625" y="1020425"/>
              <a:ext cx="407675" cy="411500"/>
            </a:xfrm>
            <a:custGeom>
              <a:avLst/>
              <a:gdLst/>
              <a:ahLst/>
              <a:cxnLst/>
              <a:rect l="l" t="t" r="r" b="b"/>
              <a:pathLst>
                <a:path w="16307" h="16460" extrusionOk="0">
                  <a:moveTo>
                    <a:pt x="0" y="0"/>
                  </a:moveTo>
                  <a:lnTo>
                    <a:pt x="0"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4148400" y="1020425"/>
              <a:ext cx="407675" cy="411500"/>
            </a:xfrm>
            <a:custGeom>
              <a:avLst/>
              <a:gdLst/>
              <a:ahLst/>
              <a:cxnLst/>
              <a:rect l="l" t="t" r="r" b="b"/>
              <a:pathLst>
                <a:path w="16307" h="16460" extrusionOk="0">
                  <a:moveTo>
                    <a:pt x="1" y="0"/>
                  </a:moveTo>
                  <a:lnTo>
                    <a:pt x="1"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2950050" y="2262200"/>
              <a:ext cx="798775" cy="411500"/>
            </a:xfrm>
            <a:custGeom>
              <a:avLst/>
              <a:gdLst/>
              <a:ahLst/>
              <a:cxnLst/>
              <a:rect l="l" t="t" r="r" b="b"/>
              <a:pathLst>
                <a:path w="31951" h="16460" extrusionOk="0">
                  <a:moveTo>
                    <a:pt x="1" y="1"/>
                  </a:moveTo>
                  <a:lnTo>
                    <a:pt x="1" y="16460"/>
                  </a:lnTo>
                  <a:lnTo>
                    <a:pt x="31950" y="16460"/>
                  </a:lnTo>
                  <a:lnTo>
                    <a:pt x="31950"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1837825" y="506225"/>
              <a:ext cx="4030850" cy="258950"/>
            </a:xfrm>
            <a:custGeom>
              <a:avLst/>
              <a:gdLst/>
              <a:ahLst/>
              <a:cxnLst/>
              <a:rect l="l" t="t" r="r" b="b"/>
              <a:pathLst>
                <a:path w="161234" h="10358" extrusionOk="0">
                  <a:moveTo>
                    <a:pt x="0" y="0"/>
                  </a:moveTo>
                  <a:lnTo>
                    <a:pt x="0" y="10358"/>
                  </a:lnTo>
                  <a:lnTo>
                    <a:pt x="161234" y="10358"/>
                  </a:lnTo>
                  <a:lnTo>
                    <a:pt x="161234" y="0"/>
                  </a:lnTo>
                  <a:close/>
                </a:path>
              </a:pathLst>
            </a:cu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1830725" y="499100"/>
              <a:ext cx="4045100" cy="273175"/>
            </a:xfrm>
            <a:custGeom>
              <a:avLst/>
              <a:gdLst/>
              <a:ahLst/>
              <a:cxnLst/>
              <a:rect l="l" t="t" r="r" b="b"/>
              <a:pathLst>
                <a:path w="161804" h="10927" extrusionOk="0">
                  <a:moveTo>
                    <a:pt x="161235" y="569"/>
                  </a:moveTo>
                  <a:lnTo>
                    <a:pt x="161235" y="10359"/>
                  </a:lnTo>
                  <a:lnTo>
                    <a:pt x="568" y="10359"/>
                  </a:lnTo>
                  <a:lnTo>
                    <a:pt x="569" y="569"/>
                  </a:lnTo>
                  <a:close/>
                  <a:moveTo>
                    <a:pt x="285" y="1"/>
                  </a:moveTo>
                  <a:cubicBezTo>
                    <a:pt x="128" y="1"/>
                    <a:pt x="1" y="128"/>
                    <a:pt x="1" y="285"/>
                  </a:cubicBezTo>
                  <a:lnTo>
                    <a:pt x="1" y="10643"/>
                  </a:lnTo>
                  <a:cubicBezTo>
                    <a:pt x="1" y="10799"/>
                    <a:pt x="128" y="10926"/>
                    <a:pt x="285" y="10926"/>
                  </a:cubicBezTo>
                  <a:lnTo>
                    <a:pt x="161518" y="10926"/>
                  </a:lnTo>
                  <a:cubicBezTo>
                    <a:pt x="161674" y="10926"/>
                    <a:pt x="161802" y="10800"/>
                    <a:pt x="161803" y="1064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2946650" y="796150"/>
              <a:ext cx="2825925" cy="2300175"/>
            </a:xfrm>
            <a:custGeom>
              <a:avLst/>
              <a:gdLst/>
              <a:ahLst/>
              <a:cxnLst/>
              <a:rect l="l" t="t" r="r" b="b"/>
              <a:pathLst>
                <a:path w="113037" h="92007" extrusionOk="0">
                  <a:moveTo>
                    <a:pt x="112470" y="569"/>
                  </a:moveTo>
                  <a:lnTo>
                    <a:pt x="112470" y="91440"/>
                  </a:lnTo>
                  <a:lnTo>
                    <a:pt x="567" y="91440"/>
                  </a:lnTo>
                  <a:lnTo>
                    <a:pt x="567" y="569"/>
                  </a:lnTo>
                  <a:close/>
                  <a:moveTo>
                    <a:pt x="284" y="1"/>
                  </a:moveTo>
                  <a:cubicBezTo>
                    <a:pt x="127" y="1"/>
                    <a:pt x="0" y="128"/>
                    <a:pt x="0" y="285"/>
                  </a:cubicBezTo>
                  <a:lnTo>
                    <a:pt x="0" y="91723"/>
                  </a:lnTo>
                  <a:cubicBezTo>
                    <a:pt x="0" y="91880"/>
                    <a:pt x="127" y="92007"/>
                    <a:pt x="284" y="92007"/>
                  </a:cubicBezTo>
                  <a:lnTo>
                    <a:pt x="112753" y="92007"/>
                  </a:lnTo>
                  <a:cubicBezTo>
                    <a:pt x="112909" y="92007"/>
                    <a:pt x="113037" y="91880"/>
                    <a:pt x="113037" y="91723"/>
                  </a:cubicBezTo>
                  <a:lnTo>
                    <a:pt x="113037" y="285"/>
                  </a:lnTo>
                  <a:cubicBezTo>
                    <a:pt x="113037" y="128"/>
                    <a:pt x="112910" y="1"/>
                    <a:pt x="1127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33417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3744550" y="1025150"/>
              <a:ext cx="14200" cy="2063575"/>
            </a:xfrm>
            <a:custGeom>
              <a:avLst/>
              <a:gdLst/>
              <a:ahLst/>
              <a:cxnLst/>
              <a:rect l="l" t="t" r="r" b="b"/>
              <a:pathLst>
                <a:path w="568" h="82543" extrusionOk="0">
                  <a:moveTo>
                    <a:pt x="284" y="1"/>
                  </a:moveTo>
                  <a:cubicBezTo>
                    <a:pt x="134" y="1"/>
                    <a:pt x="9" y="118"/>
                    <a:pt x="1" y="269"/>
                  </a:cubicBezTo>
                  <a:lnTo>
                    <a:pt x="1" y="82258"/>
                  </a:lnTo>
                  <a:cubicBezTo>
                    <a:pt x="1" y="82415"/>
                    <a:pt x="127" y="82543"/>
                    <a:pt x="284" y="82543"/>
                  </a:cubicBezTo>
                  <a:cubicBezTo>
                    <a:pt x="441" y="82542"/>
                    <a:pt x="567" y="82415"/>
                    <a:pt x="567" y="82259"/>
                  </a:cubicBezTo>
                  <a:lnTo>
                    <a:pt x="567" y="269"/>
                  </a:lnTo>
                  <a:cubicBezTo>
                    <a:pt x="559"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147325"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7" y="82543"/>
                    <a:pt x="284"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5500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52850" y="1025150"/>
              <a:ext cx="14200" cy="2063575"/>
            </a:xfrm>
            <a:custGeom>
              <a:avLst/>
              <a:gdLst/>
              <a:ahLst/>
              <a:cxnLst/>
              <a:rect l="l" t="t" r="r" b="b"/>
              <a:pathLst>
                <a:path w="568" h="82543" extrusionOk="0">
                  <a:moveTo>
                    <a:pt x="284" y="1"/>
                  </a:moveTo>
                  <a:cubicBezTo>
                    <a:pt x="133" y="1"/>
                    <a:pt x="9" y="118"/>
                    <a:pt x="1" y="269"/>
                  </a:cubicBezTo>
                  <a:lnTo>
                    <a:pt x="1" y="82258"/>
                  </a:lnTo>
                  <a:cubicBezTo>
                    <a:pt x="1" y="82415"/>
                    <a:pt x="127" y="82543"/>
                    <a:pt x="284" y="82543"/>
                  </a:cubicBezTo>
                  <a:cubicBezTo>
                    <a:pt x="440" y="82542"/>
                    <a:pt x="566" y="82415"/>
                    <a:pt x="567" y="82259"/>
                  </a:cubicBezTo>
                  <a:lnTo>
                    <a:pt x="567" y="269"/>
                  </a:lnTo>
                  <a:cubicBezTo>
                    <a:pt x="559" y="118"/>
                    <a:pt x="434" y="1"/>
                    <a:pt x="2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5355600"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8" y="82543"/>
                    <a:pt x="285"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2953725" y="1024225"/>
              <a:ext cx="2811775" cy="25"/>
            </a:xfrm>
            <a:custGeom>
              <a:avLst/>
              <a:gdLst/>
              <a:ahLst/>
              <a:cxnLst/>
              <a:rect l="l" t="t" r="r" b="b"/>
              <a:pathLst>
                <a:path w="112471" h="1" extrusionOk="0">
                  <a:moveTo>
                    <a:pt x="1" y="1"/>
                  </a:moveTo>
                  <a:lnTo>
                    <a:pt x="11247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2947075" y="1017125"/>
              <a:ext cx="2825950" cy="14225"/>
            </a:xfrm>
            <a:custGeom>
              <a:avLst/>
              <a:gdLst/>
              <a:ahLst/>
              <a:cxnLst/>
              <a:rect l="l" t="t" r="r" b="b"/>
              <a:pathLst>
                <a:path w="113038" h="569" extrusionOk="0">
                  <a:moveTo>
                    <a:pt x="112754" y="1"/>
                  </a:moveTo>
                  <a:cubicBezTo>
                    <a:pt x="112748" y="1"/>
                    <a:pt x="112742" y="1"/>
                    <a:pt x="112736" y="1"/>
                  </a:cubicBezTo>
                  <a:lnTo>
                    <a:pt x="267" y="1"/>
                  </a:lnTo>
                  <a:cubicBezTo>
                    <a:pt x="117" y="10"/>
                    <a:pt x="1" y="134"/>
                    <a:pt x="1" y="285"/>
                  </a:cubicBezTo>
                  <a:cubicBezTo>
                    <a:pt x="1" y="435"/>
                    <a:pt x="117" y="558"/>
                    <a:pt x="267" y="568"/>
                  </a:cubicBezTo>
                  <a:lnTo>
                    <a:pt x="112736" y="568"/>
                  </a:lnTo>
                  <a:cubicBezTo>
                    <a:pt x="112742" y="569"/>
                    <a:pt x="112748" y="569"/>
                    <a:pt x="112754" y="569"/>
                  </a:cubicBezTo>
                  <a:cubicBezTo>
                    <a:pt x="112909" y="569"/>
                    <a:pt x="113037" y="442"/>
                    <a:pt x="113037" y="285"/>
                  </a:cubicBezTo>
                  <a:cubicBezTo>
                    <a:pt x="113037" y="127"/>
                    <a:pt x="112909" y="1"/>
                    <a:pt x="11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2947050" y="1428600"/>
              <a:ext cx="2825950" cy="14225"/>
            </a:xfrm>
            <a:custGeom>
              <a:avLst/>
              <a:gdLst/>
              <a:ahLst/>
              <a:cxnLst/>
              <a:rect l="l" t="t" r="r" b="b"/>
              <a:pathLst>
                <a:path w="113038" h="569" extrusionOk="0">
                  <a:moveTo>
                    <a:pt x="112755" y="1"/>
                  </a:moveTo>
                  <a:cubicBezTo>
                    <a:pt x="112749" y="1"/>
                    <a:pt x="112743" y="1"/>
                    <a:pt x="112737" y="1"/>
                  </a:cubicBezTo>
                  <a:lnTo>
                    <a:pt x="268" y="1"/>
                  </a:lnTo>
                  <a:cubicBezTo>
                    <a:pt x="117" y="10"/>
                    <a:pt x="0" y="134"/>
                    <a:pt x="0" y="285"/>
                  </a:cubicBezTo>
                  <a:cubicBezTo>
                    <a:pt x="0" y="435"/>
                    <a:pt x="117" y="560"/>
                    <a:pt x="268" y="568"/>
                  </a:cubicBezTo>
                  <a:lnTo>
                    <a:pt x="112737" y="568"/>
                  </a:lnTo>
                  <a:cubicBezTo>
                    <a:pt x="112743" y="569"/>
                    <a:pt x="112749" y="569"/>
                    <a:pt x="112755" y="569"/>
                  </a:cubicBezTo>
                  <a:cubicBezTo>
                    <a:pt x="112909" y="569"/>
                    <a:pt x="113037" y="442"/>
                    <a:pt x="113037" y="285"/>
                  </a:cubicBezTo>
                  <a:cubicBezTo>
                    <a:pt x="113037" y="127"/>
                    <a:pt x="112909" y="1"/>
                    <a:pt x="11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2947075" y="1840075"/>
              <a:ext cx="2825950" cy="14225"/>
            </a:xfrm>
            <a:custGeom>
              <a:avLst/>
              <a:gdLst/>
              <a:ahLst/>
              <a:cxnLst/>
              <a:rect l="l" t="t" r="r" b="b"/>
              <a:pathLst>
                <a:path w="113038" h="569" extrusionOk="0">
                  <a:moveTo>
                    <a:pt x="112755" y="1"/>
                  </a:moveTo>
                  <a:cubicBezTo>
                    <a:pt x="112749" y="1"/>
                    <a:pt x="112743" y="1"/>
                    <a:pt x="112736" y="1"/>
                  </a:cubicBezTo>
                  <a:lnTo>
                    <a:pt x="267" y="1"/>
                  </a:lnTo>
                  <a:cubicBezTo>
                    <a:pt x="117" y="10"/>
                    <a:pt x="1" y="135"/>
                    <a:pt x="1" y="285"/>
                  </a:cubicBezTo>
                  <a:cubicBezTo>
                    <a:pt x="1" y="434"/>
                    <a:pt x="117" y="559"/>
                    <a:pt x="267" y="568"/>
                  </a:cubicBezTo>
                  <a:lnTo>
                    <a:pt x="112736" y="568"/>
                  </a:lnTo>
                  <a:cubicBezTo>
                    <a:pt x="112742" y="569"/>
                    <a:pt x="112748" y="569"/>
                    <a:pt x="112754" y="569"/>
                  </a:cubicBezTo>
                  <a:cubicBezTo>
                    <a:pt x="112909" y="569"/>
                    <a:pt x="113037" y="442"/>
                    <a:pt x="113037" y="285"/>
                  </a:cubicBezTo>
                  <a:cubicBezTo>
                    <a:pt x="113037" y="127"/>
                    <a:pt x="112910" y="1"/>
                    <a:pt x="11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2947050" y="2251575"/>
              <a:ext cx="2825950" cy="14200"/>
            </a:xfrm>
            <a:custGeom>
              <a:avLst/>
              <a:gdLst/>
              <a:ahLst/>
              <a:cxnLst/>
              <a:rect l="l" t="t" r="r" b="b"/>
              <a:pathLst>
                <a:path w="113038" h="568" extrusionOk="0">
                  <a:moveTo>
                    <a:pt x="112755" y="0"/>
                  </a:moveTo>
                  <a:cubicBezTo>
                    <a:pt x="112749" y="0"/>
                    <a:pt x="112743" y="0"/>
                    <a:pt x="112737" y="1"/>
                  </a:cubicBezTo>
                  <a:lnTo>
                    <a:pt x="268" y="1"/>
                  </a:lnTo>
                  <a:cubicBezTo>
                    <a:pt x="117" y="9"/>
                    <a:pt x="0" y="134"/>
                    <a:pt x="0" y="284"/>
                  </a:cubicBezTo>
                  <a:cubicBezTo>
                    <a:pt x="0" y="434"/>
                    <a:pt x="117" y="559"/>
                    <a:pt x="268" y="567"/>
                  </a:cubicBezTo>
                  <a:lnTo>
                    <a:pt x="112737" y="567"/>
                  </a:lnTo>
                  <a:cubicBezTo>
                    <a:pt x="112743" y="568"/>
                    <a:pt x="112748" y="568"/>
                    <a:pt x="112753" y="568"/>
                  </a:cubicBezTo>
                  <a:cubicBezTo>
                    <a:pt x="112908" y="568"/>
                    <a:pt x="113037" y="442"/>
                    <a:pt x="113037" y="284"/>
                  </a:cubicBezTo>
                  <a:cubicBezTo>
                    <a:pt x="113037" y="126"/>
                    <a:pt x="112909" y="0"/>
                    <a:pt x="1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2947075" y="2663050"/>
              <a:ext cx="2825950" cy="14225"/>
            </a:xfrm>
            <a:custGeom>
              <a:avLst/>
              <a:gdLst/>
              <a:ahLst/>
              <a:cxnLst/>
              <a:rect l="l" t="t" r="r" b="b"/>
              <a:pathLst>
                <a:path w="113038" h="569" extrusionOk="0">
                  <a:moveTo>
                    <a:pt x="112755" y="0"/>
                  </a:moveTo>
                  <a:cubicBezTo>
                    <a:pt x="112749" y="0"/>
                    <a:pt x="112743" y="0"/>
                    <a:pt x="112736" y="1"/>
                  </a:cubicBezTo>
                  <a:lnTo>
                    <a:pt x="267" y="1"/>
                  </a:lnTo>
                  <a:cubicBezTo>
                    <a:pt x="117" y="9"/>
                    <a:pt x="1" y="134"/>
                    <a:pt x="1" y="284"/>
                  </a:cubicBezTo>
                  <a:cubicBezTo>
                    <a:pt x="1" y="433"/>
                    <a:pt x="117" y="558"/>
                    <a:pt x="267" y="568"/>
                  </a:cubicBezTo>
                  <a:lnTo>
                    <a:pt x="112736" y="568"/>
                  </a:lnTo>
                  <a:cubicBezTo>
                    <a:pt x="112742" y="568"/>
                    <a:pt x="112748" y="568"/>
                    <a:pt x="112754" y="568"/>
                  </a:cubicBezTo>
                  <a:cubicBezTo>
                    <a:pt x="112909" y="568"/>
                    <a:pt x="113037" y="442"/>
                    <a:pt x="113037" y="284"/>
                  </a:cubicBezTo>
                  <a:cubicBezTo>
                    <a:pt x="113037" y="126"/>
                    <a:pt x="112910" y="0"/>
                    <a:pt x="1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199362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2118150" y="918350"/>
              <a:ext cx="45325" cy="45325"/>
            </a:xfrm>
            <a:custGeom>
              <a:avLst/>
              <a:gdLst/>
              <a:ahLst/>
              <a:cxnLst/>
              <a:rect l="l" t="t" r="r" b="b"/>
              <a:pathLst>
                <a:path w="1813" h="1813" extrusionOk="0">
                  <a:moveTo>
                    <a:pt x="906" y="0"/>
                  </a:moveTo>
                  <a:cubicBezTo>
                    <a:pt x="406" y="0"/>
                    <a:pt x="0" y="406"/>
                    <a:pt x="0" y="906"/>
                  </a:cubicBezTo>
                  <a:cubicBezTo>
                    <a:pt x="0"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2242700" y="918350"/>
              <a:ext cx="45300" cy="45325"/>
            </a:xfrm>
            <a:custGeom>
              <a:avLst/>
              <a:gdLst/>
              <a:ahLst/>
              <a:cxnLst/>
              <a:rect l="l" t="t" r="r" b="b"/>
              <a:pathLst>
                <a:path w="1812" h="1813" extrusionOk="0">
                  <a:moveTo>
                    <a:pt x="906" y="0"/>
                  </a:moveTo>
                  <a:cubicBezTo>
                    <a:pt x="406" y="0"/>
                    <a:pt x="0" y="406"/>
                    <a:pt x="0" y="906"/>
                  </a:cubicBezTo>
                  <a:cubicBezTo>
                    <a:pt x="0" y="1407"/>
                    <a:pt x="406"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2365425" y="918350"/>
              <a:ext cx="47125" cy="45325"/>
            </a:xfrm>
            <a:custGeom>
              <a:avLst/>
              <a:gdLst/>
              <a:ahLst/>
              <a:cxnLst/>
              <a:rect l="l" t="t" r="r" b="b"/>
              <a:pathLst>
                <a:path w="1885" h="1813" extrusionOk="0">
                  <a:moveTo>
                    <a:pt x="978" y="0"/>
                  </a:moveTo>
                  <a:cubicBezTo>
                    <a:pt x="611" y="0"/>
                    <a:pt x="281" y="221"/>
                    <a:pt x="140" y="560"/>
                  </a:cubicBezTo>
                  <a:cubicBezTo>
                    <a:pt x="1" y="898"/>
                    <a:pt x="77" y="1288"/>
                    <a:pt x="337" y="1547"/>
                  </a:cubicBezTo>
                  <a:cubicBezTo>
                    <a:pt x="510" y="1720"/>
                    <a:pt x="742" y="1812"/>
                    <a:pt x="978" y="1812"/>
                  </a:cubicBezTo>
                  <a:cubicBezTo>
                    <a:pt x="1095" y="1812"/>
                    <a:pt x="1213" y="1790"/>
                    <a:pt x="1325" y="1743"/>
                  </a:cubicBezTo>
                  <a:cubicBezTo>
                    <a:pt x="1662" y="1603"/>
                    <a:pt x="1884" y="1273"/>
                    <a:pt x="1884" y="906"/>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2491750" y="918350"/>
              <a:ext cx="45300" cy="45325"/>
            </a:xfrm>
            <a:custGeom>
              <a:avLst/>
              <a:gdLst/>
              <a:ahLst/>
              <a:cxnLst/>
              <a:rect l="l" t="t" r="r" b="b"/>
              <a:pathLst>
                <a:path w="1812" h="1813" extrusionOk="0">
                  <a:moveTo>
                    <a:pt x="906" y="0"/>
                  </a:moveTo>
                  <a:cubicBezTo>
                    <a:pt x="405" y="0"/>
                    <a:pt x="1" y="406"/>
                    <a:pt x="1" y="906"/>
                  </a:cubicBezTo>
                  <a:cubicBezTo>
                    <a:pt x="1" y="1407"/>
                    <a:pt x="405"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261627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2740825" y="918350"/>
              <a:ext cx="45300" cy="45325"/>
            </a:xfrm>
            <a:custGeom>
              <a:avLst/>
              <a:gdLst/>
              <a:ahLst/>
              <a:cxnLst/>
              <a:rect l="l" t="t" r="r" b="b"/>
              <a:pathLst>
                <a:path w="1812" h="1813" extrusionOk="0">
                  <a:moveTo>
                    <a:pt x="906" y="0"/>
                  </a:moveTo>
                  <a:cubicBezTo>
                    <a:pt x="405" y="0"/>
                    <a:pt x="0" y="406"/>
                    <a:pt x="0" y="906"/>
                  </a:cubicBezTo>
                  <a:cubicBezTo>
                    <a:pt x="0" y="1407"/>
                    <a:pt x="405"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199362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2118150" y="1032300"/>
              <a:ext cx="45325" cy="45300"/>
            </a:xfrm>
            <a:custGeom>
              <a:avLst/>
              <a:gdLst/>
              <a:ahLst/>
              <a:cxnLst/>
              <a:rect l="l" t="t" r="r" b="b"/>
              <a:pathLst>
                <a:path w="1813" h="1812" extrusionOk="0">
                  <a:moveTo>
                    <a:pt x="906" y="0"/>
                  </a:moveTo>
                  <a:cubicBezTo>
                    <a:pt x="406" y="0"/>
                    <a:pt x="0" y="406"/>
                    <a:pt x="0" y="906"/>
                  </a:cubicBezTo>
                  <a:cubicBezTo>
                    <a:pt x="0"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2242700" y="1032300"/>
              <a:ext cx="45300" cy="45300"/>
            </a:xfrm>
            <a:custGeom>
              <a:avLst/>
              <a:gdLst/>
              <a:ahLst/>
              <a:cxnLst/>
              <a:rect l="l" t="t" r="r" b="b"/>
              <a:pathLst>
                <a:path w="1812" h="1812" extrusionOk="0">
                  <a:moveTo>
                    <a:pt x="906" y="0"/>
                  </a:moveTo>
                  <a:cubicBezTo>
                    <a:pt x="406" y="0"/>
                    <a:pt x="0" y="406"/>
                    <a:pt x="0" y="906"/>
                  </a:cubicBezTo>
                  <a:cubicBezTo>
                    <a:pt x="0" y="1405"/>
                    <a:pt x="406"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2365425" y="1032300"/>
              <a:ext cx="47125" cy="45300"/>
            </a:xfrm>
            <a:custGeom>
              <a:avLst/>
              <a:gdLst/>
              <a:ahLst/>
              <a:cxnLst/>
              <a:rect l="l" t="t" r="r" b="b"/>
              <a:pathLst>
                <a:path w="1885" h="1812" extrusionOk="0">
                  <a:moveTo>
                    <a:pt x="978" y="0"/>
                  </a:moveTo>
                  <a:cubicBezTo>
                    <a:pt x="611" y="0"/>
                    <a:pt x="281" y="221"/>
                    <a:pt x="140" y="558"/>
                  </a:cubicBezTo>
                  <a:cubicBezTo>
                    <a:pt x="1" y="897"/>
                    <a:pt x="77" y="1288"/>
                    <a:pt x="337" y="1546"/>
                  </a:cubicBezTo>
                  <a:cubicBezTo>
                    <a:pt x="510" y="1720"/>
                    <a:pt x="742" y="1812"/>
                    <a:pt x="978" y="1812"/>
                  </a:cubicBezTo>
                  <a:cubicBezTo>
                    <a:pt x="1095" y="1812"/>
                    <a:pt x="1213" y="1789"/>
                    <a:pt x="1325" y="1743"/>
                  </a:cubicBezTo>
                  <a:cubicBezTo>
                    <a:pt x="1662" y="1602"/>
                    <a:pt x="1884" y="1272"/>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2491750" y="1032300"/>
              <a:ext cx="45300" cy="45300"/>
            </a:xfrm>
            <a:custGeom>
              <a:avLst/>
              <a:gdLst/>
              <a:ahLst/>
              <a:cxnLst/>
              <a:rect l="l" t="t" r="r" b="b"/>
              <a:pathLst>
                <a:path w="1812" h="1812" extrusionOk="0">
                  <a:moveTo>
                    <a:pt x="906" y="0"/>
                  </a:moveTo>
                  <a:cubicBezTo>
                    <a:pt x="405" y="0"/>
                    <a:pt x="1" y="406"/>
                    <a:pt x="1" y="906"/>
                  </a:cubicBezTo>
                  <a:cubicBezTo>
                    <a:pt x="1" y="1405"/>
                    <a:pt x="405"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261627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2740825" y="1032300"/>
              <a:ext cx="45300" cy="45300"/>
            </a:xfrm>
            <a:custGeom>
              <a:avLst/>
              <a:gdLst/>
              <a:ahLst/>
              <a:cxnLst/>
              <a:rect l="l" t="t" r="r" b="b"/>
              <a:pathLst>
                <a:path w="1812" h="1812" extrusionOk="0">
                  <a:moveTo>
                    <a:pt x="906" y="0"/>
                  </a:moveTo>
                  <a:cubicBezTo>
                    <a:pt x="405" y="0"/>
                    <a:pt x="0" y="406"/>
                    <a:pt x="0" y="906"/>
                  </a:cubicBezTo>
                  <a:cubicBezTo>
                    <a:pt x="0" y="1405"/>
                    <a:pt x="405"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199362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2118150" y="1146225"/>
              <a:ext cx="45325" cy="45300"/>
            </a:xfrm>
            <a:custGeom>
              <a:avLst/>
              <a:gdLst/>
              <a:ahLst/>
              <a:cxnLst/>
              <a:rect l="l" t="t" r="r" b="b"/>
              <a:pathLst>
                <a:path w="1813" h="1812" extrusionOk="0">
                  <a:moveTo>
                    <a:pt x="906" y="1"/>
                  </a:moveTo>
                  <a:cubicBezTo>
                    <a:pt x="406" y="1"/>
                    <a:pt x="0" y="406"/>
                    <a:pt x="0" y="906"/>
                  </a:cubicBezTo>
                  <a:cubicBezTo>
                    <a:pt x="0"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2242700" y="1146225"/>
              <a:ext cx="45300" cy="45300"/>
            </a:xfrm>
            <a:custGeom>
              <a:avLst/>
              <a:gdLst/>
              <a:ahLst/>
              <a:cxnLst/>
              <a:rect l="l" t="t" r="r" b="b"/>
              <a:pathLst>
                <a:path w="1812" h="1812" extrusionOk="0">
                  <a:moveTo>
                    <a:pt x="906" y="1"/>
                  </a:moveTo>
                  <a:cubicBezTo>
                    <a:pt x="406" y="1"/>
                    <a:pt x="0" y="406"/>
                    <a:pt x="0" y="906"/>
                  </a:cubicBezTo>
                  <a:cubicBezTo>
                    <a:pt x="0" y="1406"/>
                    <a:pt x="406"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2365425" y="1146200"/>
              <a:ext cx="47125" cy="45325"/>
            </a:xfrm>
            <a:custGeom>
              <a:avLst/>
              <a:gdLst/>
              <a:ahLst/>
              <a:cxnLst/>
              <a:rect l="l" t="t" r="r" b="b"/>
              <a:pathLst>
                <a:path w="1885" h="1813" extrusionOk="0">
                  <a:moveTo>
                    <a:pt x="978" y="1"/>
                  </a:moveTo>
                  <a:cubicBezTo>
                    <a:pt x="611" y="1"/>
                    <a:pt x="281" y="222"/>
                    <a:pt x="140" y="560"/>
                  </a:cubicBezTo>
                  <a:cubicBezTo>
                    <a:pt x="1" y="899"/>
                    <a:pt x="77" y="1288"/>
                    <a:pt x="337" y="1548"/>
                  </a:cubicBezTo>
                  <a:cubicBezTo>
                    <a:pt x="510" y="1721"/>
                    <a:pt x="742" y="1813"/>
                    <a:pt x="978" y="1813"/>
                  </a:cubicBezTo>
                  <a:cubicBezTo>
                    <a:pt x="1095" y="1813"/>
                    <a:pt x="1213" y="1790"/>
                    <a:pt x="1325" y="1744"/>
                  </a:cubicBezTo>
                  <a:cubicBezTo>
                    <a:pt x="1662" y="1604"/>
                    <a:pt x="1884" y="1273"/>
                    <a:pt x="1884" y="907"/>
                  </a:cubicBezTo>
                  <a:cubicBezTo>
                    <a:pt x="1884" y="407"/>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2491750" y="1146225"/>
              <a:ext cx="45300" cy="45300"/>
            </a:xfrm>
            <a:custGeom>
              <a:avLst/>
              <a:gdLst/>
              <a:ahLst/>
              <a:cxnLst/>
              <a:rect l="l" t="t" r="r" b="b"/>
              <a:pathLst>
                <a:path w="1812" h="1812" extrusionOk="0">
                  <a:moveTo>
                    <a:pt x="906" y="1"/>
                  </a:moveTo>
                  <a:cubicBezTo>
                    <a:pt x="405" y="1"/>
                    <a:pt x="1" y="406"/>
                    <a:pt x="1" y="906"/>
                  </a:cubicBezTo>
                  <a:cubicBezTo>
                    <a:pt x="1" y="1406"/>
                    <a:pt x="405"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261627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2740825" y="1146225"/>
              <a:ext cx="45300" cy="45300"/>
            </a:xfrm>
            <a:custGeom>
              <a:avLst/>
              <a:gdLst/>
              <a:ahLst/>
              <a:cxnLst/>
              <a:rect l="l" t="t" r="r" b="b"/>
              <a:pathLst>
                <a:path w="1812" h="1812" extrusionOk="0">
                  <a:moveTo>
                    <a:pt x="906" y="1"/>
                  </a:moveTo>
                  <a:cubicBezTo>
                    <a:pt x="405" y="1"/>
                    <a:pt x="0" y="406"/>
                    <a:pt x="0" y="906"/>
                  </a:cubicBezTo>
                  <a:cubicBezTo>
                    <a:pt x="0" y="1406"/>
                    <a:pt x="405"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1991825" y="1260150"/>
              <a:ext cx="47100" cy="45325"/>
            </a:xfrm>
            <a:custGeom>
              <a:avLst/>
              <a:gdLst/>
              <a:ahLst/>
              <a:cxnLst/>
              <a:rect l="l" t="t" r="r" b="b"/>
              <a:pathLst>
                <a:path w="1884" h="1813" extrusionOk="0">
                  <a:moveTo>
                    <a:pt x="978" y="1"/>
                  </a:moveTo>
                  <a:cubicBezTo>
                    <a:pt x="611" y="1"/>
                    <a:pt x="281" y="221"/>
                    <a:pt x="141" y="560"/>
                  </a:cubicBezTo>
                  <a:cubicBezTo>
                    <a:pt x="0" y="899"/>
                    <a:pt x="78" y="1288"/>
                    <a:pt x="338" y="1548"/>
                  </a:cubicBezTo>
                  <a:cubicBezTo>
                    <a:pt x="511" y="1721"/>
                    <a:pt x="742" y="1813"/>
                    <a:pt x="978" y="1813"/>
                  </a:cubicBezTo>
                  <a:cubicBezTo>
                    <a:pt x="1094" y="1813"/>
                    <a:pt x="1212" y="1790"/>
                    <a:pt x="1324"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211637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2240875" y="1260150"/>
              <a:ext cx="47125" cy="45325"/>
            </a:xfrm>
            <a:custGeom>
              <a:avLst/>
              <a:gdLst/>
              <a:ahLst/>
              <a:cxnLst/>
              <a:rect l="l" t="t" r="r" b="b"/>
              <a:pathLst>
                <a:path w="1885" h="1813" extrusionOk="0">
                  <a:moveTo>
                    <a:pt x="979" y="1"/>
                  </a:moveTo>
                  <a:cubicBezTo>
                    <a:pt x="612" y="1"/>
                    <a:pt x="282" y="221"/>
                    <a:pt x="141" y="560"/>
                  </a:cubicBezTo>
                  <a:cubicBezTo>
                    <a:pt x="1" y="899"/>
                    <a:pt x="79" y="1288"/>
                    <a:pt x="337" y="1548"/>
                  </a:cubicBezTo>
                  <a:cubicBezTo>
                    <a:pt x="511" y="1721"/>
                    <a:pt x="743" y="1813"/>
                    <a:pt x="978" y="1813"/>
                  </a:cubicBezTo>
                  <a:cubicBezTo>
                    <a:pt x="1095" y="1813"/>
                    <a:pt x="1213" y="1790"/>
                    <a:pt x="1325" y="1743"/>
                  </a:cubicBezTo>
                  <a:cubicBezTo>
                    <a:pt x="1664" y="1603"/>
                    <a:pt x="1884" y="1273"/>
                    <a:pt x="1884" y="906"/>
                  </a:cubicBezTo>
                  <a:cubicBezTo>
                    <a:pt x="1884" y="406"/>
                    <a:pt x="1479"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2365425" y="1260150"/>
              <a:ext cx="47125" cy="45325"/>
            </a:xfrm>
            <a:custGeom>
              <a:avLst/>
              <a:gdLst/>
              <a:ahLst/>
              <a:cxnLst/>
              <a:rect l="l" t="t" r="r" b="b"/>
              <a:pathLst>
                <a:path w="1885" h="1813" extrusionOk="0">
                  <a:moveTo>
                    <a:pt x="978" y="1"/>
                  </a:moveTo>
                  <a:cubicBezTo>
                    <a:pt x="611" y="1"/>
                    <a:pt x="281" y="221"/>
                    <a:pt x="140" y="560"/>
                  </a:cubicBezTo>
                  <a:cubicBezTo>
                    <a:pt x="1" y="899"/>
                    <a:pt x="77" y="1288"/>
                    <a:pt x="337" y="1548"/>
                  </a:cubicBezTo>
                  <a:cubicBezTo>
                    <a:pt x="510" y="1721"/>
                    <a:pt x="742" y="1813"/>
                    <a:pt x="978" y="1813"/>
                  </a:cubicBezTo>
                  <a:cubicBezTo>
                    <a:pt x="1095" y="1813"/>
                    <a:pt x="1213" y="1790"/>
                    <a:pt x="1325" y="1743"/>
                  </a:cubicBezTo>
                  <a:cubicBezTo>
                    <a:pt x="1662"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2489950" y="1260150"/>
              <a:ext cx="47100" cy="45325"/>
            </a:xfrm>
            <a:custGeom>
              <a:avLst/>
              <a:gdLst/>
              <a:ahLst/>
              <a:cxnLst/>
              <a:rect l="l" t="t" r="r" b="b"/>
              <a:pathLst>
                <a:path w="1884" h="1813" extrusionOk="0">
                  <a:moveTo>
                    <a:pt x="978" y="1"/>
                  </a:moveTo>
                  <a:cubicBezTo>
                    <a:pt x="612" y="1"/>
                    <a:pt x="281" y="221"/>
                    <a:pt x="141" y="560"/>
                  </a:cubicBezTo>
                  <a:cubicBezTo>
                    <a:pt x="0" y="899"/>
                    <a:pt x="78" y="1288"/>
                    <a:pt x="337" y="1548"/>
                  </a:cubicBezTo>
                  <a:cubicBezTo>
                    <a:pt x="510" y="1721"/>
                    <a:pt x="742" y="1813"/>
                    <a:pt x="978" y="1813"/>
                  </a:cubicBezTo>
                  <a:cubicBezTo>
                    <a:pt x="1095" y="1813"/>
                    <a:pt x="1212" y="1790"/>
                    <a:pt x="1325"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2614500" y="1260150"/>
              <a:ext cx="47075" cy="45325"/>
            </a:xfrm>
            <a:custGeom>
              <a:avLst/>
              <a:gdLst/>
              <a:ahLst/>
              <a:cxnLst/>
              <a:rect l="l" t="t" r="r" b="b"/>
              <a:pathLst>
                <a:path w="1883" h="1813" extrusionOk="0">
                  <a:moveTo>
                    <a:pt x="977" y="1"/>
                  </a:moveTo>
                  <a:cubicBezTo>
                    <a:pt x="610" y="1"/>
                    <a:pt x="280" y="221"/>
                    <a:pt x="140" y="560"/>
                  </a:cubicBezTo>
                  <a:cubicBezTo>
                    <a:pt x="0" y="899"/>
                    <a:pt x="77" y="1288"/>
                    <a:pt x="337" y="1548"/>
                  </a:cubicBezTo>
                  <a:cubicBezTo>
                    <a:pt x="510" y="1721"/>
                    <a:pt x="741" y="1813"/>
                    <a:pt x="977" y="1813"/>
                  </a:cubicBezTo>
                  <a:cubicBezTo>
                    <a:pt x="1093" y="1813"/>
                    <a:pt x="1211" y="1790"/>
                    <a:pt x="1323" y="1743"/>
                  </a:cubicBezTo>
                  <a:cubicBezTo>
                    <a:pt x="1662" y="1603"/>
                    <a:pt x="1883" y="1273"/>
                    <a:pt x="1883" y="906"/>
                  </a:cubicBezTo>
                  <a:cubicBezTo>
                    <a:pt x="1883" y="406"/>
                    <a:pt x="1477"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273902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1991825" y="1374100"/>
              <a:ext cx="47100" cy="45300"/>
            </a:xfrm>
            <a:custGeom>
              <a:avLst/>
              <a:gdLst/>
              <a:ahLst/>
              <a:cxnLst/>
              <a:rect l="l" t="t" r="r" b="b"/>
              <a:pathLst>
                <a:path w="1884" h="1812" extrusionOk="0">
                  <a:moveTo>
                    <a:pt x="978" y="0"/>
                  </a:moveTo>
                  <a:cubicBezTo>
                    <a:pt x="611" y="0"/>
                    <a:pt x="281" y="221"/>
                    <a:pt x="141" y="559"/>
                  </a:cubicBezTo>
                  <a:cubicBezTo>
                    <a:pt x="0" y="897"/>
                    <a:pt x="78" y="1288"/>
                    <a:pt x="338" y="1546"/>
                  </a:cubicBezTo>
                  <a:cubicBezTo>
                    <a:pt x="511" y="1720"/>
                    <a:pt x="742" y="1812"/>
                    <a:pt x="978" y="1812"/>
                  </a:cubicBezTo>
                  <a:cubicBezTo>
                    <a:pt x="1095" y="1812"/>
                    <a:pt x="1212" y="1789"/>
                    <a:pt x="1324"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211637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2240875" y="1374100"/>
              <a:ext cx="47125" cy="45300"/>
            </a:xfrm>
            <a:custGeom>
              <a:avLst/>
              <a:gdLst/>
              <a:ahLst/>
              <a:cxnLst/>
              <a:rect l="l" t="t" r="r" b="b"/>
              <a:pathLst>
                <a:path w="1885" h="1812" extrusionOk="0">
                  <a:moveTo>
                    <a:pt x="979" y="0"/>
                  </a:moveTo>
                  <a:cubicBezTo>
                    <a:pt x="612" y="0"/>
                    <a:pt x="282" y="221"/>
                    <a:pt x="141" y="559"/>
                  </a:cubicBezTo>
                  <a:cubicBezTo>
                    <a:pt x="1" y="897"/>
                    <a:pt x="79" y="1288"/>
                    <a:pt x="337" y="1546"/>
                  </a:cubicBezTo>
                  <a:cubicBezTo>
                    <a:pt x="511" y="1720"/>
                    <a:pt x="743" y="1812"/>
                    <a:pt x="979" y="1812"/>
                  </a:cubicBezTo>
                  <a:cubicBezTo>
                    <a:pt x="1095" y="1812"/>
                    <a:pt x="1213" y="1789"/>
                    <a:pt x="1325" y="1743"/>
                  </a:cubicBezTo>
                  <a:cubicBezTo>
                    <a:pt x="1664" y="1603"/>
                    <a:pt x="1884" y="1273"/>
                    <a:pt x="1884" y="906"/>
                  </a:cubicBezTo>
                  <a:cubicBezTo>
                    <a:pt x="1884" y="405"/>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2365425" y="1374100"/>
              <a:ext cx="47125" cy="45300"/>
            </a:xfrm>
            <a:custGeom>
              <a:avLst/>
              <a:gdLst/>
              <a:ahLst/>
              <a:cxnLst/>
              <a:rect l="l" t="t" r="r" b="b"/>
              <a:pathLst>
                <a:path w="1885" h="1812" extrusionOk="0">
                  <a:moveTo>
                    <a:pt x="978" y="0"/>
                  </a:moveTo>
                  <a:cubicBezTo>
                    <a:pt x="611" y="0"/>
                    <a:pt x="281" y="221"/>
                    <a:pt x="140" y="559"/>
                  </a:cubicBezTo>
                  <a:cubicBezTo>
                    <a:pt x="1" y="897"/>
                    <a:pt x="77" y="1288"/>
                    <a:pt x="337" y="1546"/>
                  </a:cubicBezTo>
                  <a:cubicBezTo>
                    <a:pt x="510" y="1720"/>
                    <a:pt x="742" y="1812"/>
                    <a:pt x="978" y="1812"/>
                  </a:cubicBezTo>
                  <a:cubicBezTo>
                    <a:pt x="1095" y="1812"/>
                    <a:pt x="1213" y="1789"/>
                    <a:pt x="1325" y="1743"/>
                  </a:cubicBezTo>
                  <a:cubicBezTo>
                    <a:pt x="1662"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2489950" y="1374100"/>
              <a:ext cx="47100" cy="45300"/>
            </a:xfrm>
            <a:custGeom>
              <a:avLst/>
              <a:gdLst/>
              <a:ahLst/>
              <a:cxnLst/>
              <a:rect l="l" t="t" r="r" b="b"/>
              <a:pathLst>
                <a:path w="1884" h="1812" extrusionOk="0">
                  <a:moveTo>
                    <a:pt x="978" y="0"/>
                  </a:moveTo>
                  <a:cubicBezTo>
                    <a:pt x="612" y="0"/>
                    <a:pt x="281" y="221"/>
                    <a:pt x="141" y="559"/>
                  </a:cubicBezTo>
                  <a:cubicBezTo>
                    <a:pt x="0" y="897"/>
                    <a:pt x="78" y="1288"/>
                    <a:pt x="337" y="1546"/>
                  </a:cubicBezTo>
                  <a:cubicBezTo>
                    <a:pt x="511" y="1720"/>
                    <a:pt x="742" y="1812"/>
                    <a:pt x="978" y="1812"/>
                  </a:cubicBezTo>
                  <a:cubicBezTo>
                    <a:pt x="1095" y="1812"/>
                    <a:pt x="1212" y="1789"/>
                    <a:pt x="1325"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2614500" y="1374100"/>
              <a:ext cx="47075" cy="45300"/>
            </a:xfrm>
            <a:custGeom>
              <a:avLst/>
              <a:gdLst/>
              <a:ahLst/>
              <a:cxnLst/>
              <a:rect l="l" t="t" r="r" b="b"/>
              <a:pathLst>
                <a:path w="1883" h="1812" extrusionOk="0">
                  <a:moveTo>
                    <a:pt x="977" y="0"/>
                  </a:moveTo>
                  <a:cubicBezTo>
                    <a:pt x="610" y="0"/>
                    <a:pt x="280" y="221"/>
                    <a:pt x="140" y="559"/>
                  </a:cubicBezTo>
                  <a:cubicBezTo>
                    <a:pt x="0" y="897"/>
                    <a:pt x="77" y="1288"/>
                    <a:pt x="337" y="1546"/>
                  </a:cubicBezTo>
                  <a:cubicBezTo>
                    <a:pt x="510" y="1720"/>
                    <a:pt x="741" y="1812"/>
                    <a:pt x="977" y="1812"/>
                  </a:cubicBezTo>
                  <a:cubicBezTo>
                    <a:pt x="1094" y="1812"/>
                    <a:pt x="1211" y="1789"/>
                    <a:pt x="1323" y="1743"/>
                  </a:cubicBezTo>
                  <a:cubicBezTo>
                    <a:pt x="1662" y="1603"/>
                    <a:pt x="1883" y="1273"/>
                    <a:pt x="1883" y="906"/>
                  </a:cubicBezTo>
                  <a:cubicBezTo>
                    <a:pt x="1883" y="405"/>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273902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1991825" y="1488025"/>
              <a:ext cx="47100" cy="45325"/>
            </a:xfrm>
            <a:custGeom>
              <a:avLst/>
              <a:gdLst/>
              <a:ahLst/>
              <a:cxnLst/>
              <a:rect l="l" t="t" r="r" b="b"/>
              <a:pathLst>
                <a:path w="1884" h="1813" extrusionOk="0">
                  <a:moveTo>
                    <a:pt x="978" y="0"/>
                  </a:moveTo>
                  <a:cubicBezTo>
                    <a:pt x="611" y="0"/>
                    <a:pt x="281" y="221"/>
                    <a:pt x="141" y="559"/>
                  </a:cubicBezTo>
                  <a:cubicBezTo>
                    <a:pt x="0" y="898"/>
                    <a:pt x="78" y="1287"/>
                    <a:pt x="338" y="1547"/>
                  </a:cubicBezTo>
                  <a:cubicBezTo>
                    <a:pt x="511" y="1720"/>
                    <a:pt x="742" y="1812"/>
                    <a:pt x="978" y="1812"/>
                  </a:cubicBezTo>
                  <a:cubicBezTo>
                    <a:pt x="1094" y="1812"/>
                    <a:pt x="1212" y="1790"/>
                    <a:pt x="1324"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211637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2240875" y="1488025"/>
              <a:ext cx="47125" cy="45325"/>
            </a:xfrm>
            <a:custGeom>
              <a:avLst/>
              <a:gdLst/>
              <a:ahLst/>
              <a:cxnLst/>
              <a:rect l="l" t="t" r="r" b="b"/>
              <a:pathLst>
                <a:path w="1885" h="1813" extrusionOk="0">
                  <a:moveTo>
                    <a:pt x="979" y="0"/>
                  </a:moveTo>
                  <a:cubicBezTo>
                    <a:pt x="612" y="0"/>
                    <a:pt x="282" y="221"/>
                    <a:pt x="141" y="559"/>
                  </a:cubicBezTo>
                  <a:cubicBezTo>
                    <a:pt x="1" y="898"/>
                    <a:pt x="79" y="1287"/>
                    <a:pt x="337" y="1547"/>
                  </a:cubicBezTo>
                  <a:cubicBezTo>
                    <a:pt x="511" y="1720"/>
                    <a:pt x="743" y="1812"/>
                    <a:pt x="978" y="1812"/>
                  </a:cubicBezTo>
                  <a:cubicBezTo>
                    <a:pt x="1095" y="1812"/>
                    <a:pt x="1213" y="1790"/>
                    <a:pt x="1325" y="1743"/>
                  </a:cubicBezTo>
                  <a:cubicBezTo>
                    <a:pt x="1664" y="1603"/>
                    <a:pt x="1884" y="1272"/>
                    <a:pt x="1884" y="907"/>
                  </a:cubicBezTo>
                  <a:cubicBezTo>
                    <a:pt x="1884" y="406"/>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2365425" y="1488025"/>
              <a:ext cx="47125" cy="45325"/>
            </a:xfrm>
            <a:custGeom>
              <a:avLst/>
              <a:gdLst/>
              <a:ahLst/>
              <a:cxnLst/>
              <a:rect l="l" t="t" r="r" b="b"/>
              <a:pathLst>
                <a:path w="1885" h="1813" extrusionOk="0">
                  <a:moveTo>
                    <a:pt x="978" y="0"/>
                  </a:moveTo>
                  <a:cubicBezTo>
                    <a:pt x="611" y="0"/>
                    <a:pt x="281" y="221"/>
                    <a:pt x="140" y="559"/>
                  </a:cubicBezTo>
                  <a:cubicBezTo>
                    <a:pt x="1" y="898"/>
                    <a:pt x="77" y="1287"/>
                    <a:pt x="337" y="1547"/>
                  </a:cubicBezTo>
                  <a:cubicBezTo>
                    <a:pt x="510" y="1720"/>
                    <a:pt x="742" y="1812"/>
                    <a:pt x="978" y="1812"/>
                  </a:cubicBezTo>
                  <a:cubicBezTo>
                    <a:pt x="1095" y="1812"/>
                    <a:pt x="1213" y="1790"/>
                    <a:pt x="1325" y="1743"/>
                  </a:cubicBezTo>
                  <a:cubicBezTo>
                    <a:pt x="1662"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2489950" y="1488025"/>
              <a:ext cx="47100" cy="45325"/>
            </a:xfrm>
            <a:custGeom>
              <a:avLst/>
              <a:gdLst/>
              <a:ahLst/>
              <a:cxnLst/>
              <a:rect l="l" t="t" r="r" b="b"/>
              <a:pathLst>
                <a:path w="1884" h="1813" extrusionOk="0">
                  <a:moveTo>
                    <a:pt x="978" y="0"/>
                  </a:moveTo>
                  <a:cubicBezTo>
                    <a:pt x="612" y="0"/>
                    <a:pt x="281" y="221"/>
                    <a:pt x="141" y="559"/>
                  </a:cubicBezTo>
                  <a:cubicBezTo>
                    <a:pt x="0" y="898"/>
                    <a:pt x="78" y="1287"/>
                    <a:pt x="337" y="1547"/>
                  </a:cubicBezTo>
                  <a:cubicBezTo>
                    <a:pt x="510" y="1720"/>
                    <a:pt x="742" y="1812"/>
                    <a:pt x="978" y="1812"/>
                  </a:cubicBezTo>
                  <a:cubicBezTo>
                    <a:pt x="1095" y="1812"/>
                    <a:pt x="1212" y="1790"/>
                    <a:pt x="1325"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1"/>
            <p:cNvSpPr/>
            <p:nvPr/>
          </p:nvSpPr>
          <p:spPr>
            <a:xfrm>
              <a:off x="2614500" y="1488025"/>
              <a:ext cx="47075" cy="45325"/>
            </a:xfrm>
            <a:custGeom>
              <a:avLst/>
              <a:gdLst/>
              <a:ahLst/>
              <a:cxnLst/>
              <a:rect l="l" t="t" r="r" b="b"/>
              <a:pathLst>
                <a:path w="1883" h="1813" extrusionOk="0">
                  <a:moveTo>
                    <a:pt x="977" y="0"/>
                  </a:moveTo>
                  <a:cubicBezTo>
                    <a:pt x="610" y="0"/>
                    <a:pt x="280" y="221"/>
                    <a:pt x="140" y="559"/>
                  </a:cubicBezTo>
                  <a:cubicBezTo>
                    <a:pt x="0" y="898"/>
                    <a:pt x="77" y="1287"/>
                    <a:pt x="337" y="1547"/>
                  </a:cubicBezTo>
                  <a:cubicBezTo>
                    <a:pt x="510" y="1720"/>
                    <a:pt x="741" y="1812"/>
                    <a:pt x="977" y="1812"/>
                  </a:cubicBezTo>
                  <a:cubicBezTo>
                    <a:pt x="1093" y="1812"/>
                    <a:pt x="1211" y="1790"/>
                    <a:pt x="1323" y="1743"/>
                  </a:cubicBezTo>
                  <a:cubicBezTo>
                    <a:pt x="1662" y="1603"/>
                    <a:pt x="1883" y="1272"/>
                    <a:pt x="1883" y="907"/>
                  </a:cubicBezTo>
                  <a:cubicBezTo>
                    <a:pt x="1883" y="406"/>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273902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1988475" y="1756475"/>
              <a:ext cx="362075" cy="14225"/>
            </a:xfrm>
            <a:custGeom>
              <a:avLst/>
              <a:gdLst/>
              <a:ahLst/>
              <a:cxnLst/>
              <a:rect l="l" t="t" r="r" b="b"/>
              <a:pathLst>
                <a:path w="14483" h="569" extrusionOk="0">
                  <a:moveTo>
                    <a:pt x="14198" y="0"/>
                  </a:moveTo>
                  <a:cubicBezTo>
                    <a:pt x="14193" y="0"/>
                    <a:pt x="14188" y="0"/>
                    <a:pt x="14183" y="0"/>
                  </a:cubicBezTo>
                  <a:lnTo>
                    <a:pt x="267" y="0"/>
                  </a:lnTo>
                  <a:cubicBezTo>
                    <a:pt x="117" y="9"/>
                    <a:pt x="0" y="133"/>
                    <a:pt x="0" y="284"/>
                  </a:cubicBezTo>
                  <a:cubicBezTo>
                    <a:pt x="0" y="435"/>
                    <a:pt x="117" y="559"/>
                    <a:pt x="267" y="568"/>
                  </a:cubicBezTo>
                  <a:lnTo>
                    <a:pt x="14183" y="568"/>
                  </a:lnTo>
                  <a:cubicBezTo>
                    <a:pt x="14188" y="569"/>
                    <a:pt x="14193" y="569"/>
                    <a:pt x="14198" y="569"/>
                  </a:cubicBezTo>
                  <a:cubicBezTo>
                    <a:pt x="14354" y="569"/>
                    <a:pt x="14483" y="442"/>
                    <a:pt x="14483" y="284"/>
                  </a:cubicBezTo>
                  <a:cubicBezTo>
                    <a:pt x="14483" y="127"/>
                    <a:pt x="14354" y="0"/>
                    <a:pt x="14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a:off x="1988475" y="1991525"/>
              <a:ext cx="362075" cy="14225"/>
            </a:xfrm>
            <a:custGeom>
              <a:avLst/>
              <a:gdLst/>
              <a:ahLst/>
              <a:cxnLst/>
              <a:rect l="l" t="t" r="r" b="b"/>
              <a:pathLst>
                <a:path w="14483" h="569" extrusionOk="0">
                  <a:moveTo>
                    <a:pt x="14200" y="0"/>
                  </a:moveTo>
                  <a:cubicBezTo>
                    <a:pt x="14194" y="0"/>
                    <a:pt x="14189" y="0"/>
                    <a:pt x="14183" y="1"/>
                  </a:cubicBezTo>
                  <a:lnTo>
                    <a:pt x="267" y="1"/>
                  </a:lnTo>
                  <a:cubicBezTo>
                    <a:pt x="117" y="9"/>
                    <a:pt x="0" y="134"/>
                    <a:pt x="0" y="284"/>
                  </a:cubicBezTo>
                  <a:cubicBezTo>
                    <a:pt x="0" y="435"/>
                    <a:pt x="117" y="559"/>
                    <a:pt x="267" y="568"/>
                  </a:cubicBezTo>
                  <a:lnTo>
                    <a:pt x="14183" y="568"/>
                  </a:lnTo>
                  <a:cubicBezTo>
                    <a:pt x="14189" y="568"/>
                    <a:pt x="14194" y="568"/>
                    <a:pt x="14200" y="568"/>
                  </a:cubicBezTo>
                  <a:cubicBezTo>
                    <a:pt x="14355" y="568"/>
                    <a:pt x="14483" y="442"/>
                    <a:pt x="14483" y="284"/>
                  </a:cubicBezTo>
                  <a:cubicBezTo>
                    <a:pt x="14483" y="127"/>
                    <a:pt x="14355" y="0"/>
                    <a:pt x="14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1"/>
            <p:cNvSpPr/>
            <p:nvPr/>
          </p:nvSpPr>
          <p:spPr>
            <a:xfrm>
              <a:off x="1987625" y="2226550"/>
              <a:ext cx="362950" cy="14225"/>
            </a:xfrm>
            <a:custGeom>
              <a:avLst/>
              <a:gdLst/>
              <a:ahLst/>
              <a:cxnLst/>
              <a:rect l="l" t="t" r="r" b="b"/>
              <a:pathLst>
                <a:path w="14518" h="569" extrusionOk="0">
                  <a:moveTo>
                    <a:pt x="284" y="0"/>
                  </a:moveTo>
                  <a:cubicBezTo>
                    <a:pt x="128" y="0"/>
                    <a:pt x="0" y="127"/>
                    <a:pt x="0" y="284"/>
                  </a:cubicBezTo>
                  <a:cubicBezTo>
                    <a:pt x="0" y="442"/>
                    <a:pt x="127" y="568"/>
                    <a:pt x="282" y="568"/>
                  </a:cubicBezTo>
                  <a:cubicBezTo>
                    <a:pt x="289" y="568"/>
                    <a:pt x="295" y="568"/>
                    <a:pt x="301" y="568"/>
                  </a:cubicBezTo>
                  <a:lnTo>
                    <a:pt x="14217" y="568"/>
                  </a:lnTo>
                  <a:cubicBezTo>
                    <a:pt x="14223" y="568"/>
                    <a:pt x="14230" y="568"/>
                    <a:pt x="14236" y="568"/>
                  </a:cubicBezTo>
                  <a:cubicBezTo>
                    <a:pt x="14391" y="568"/>
                    <a:pt x="14518" y="442"/>
                    <a:pt x="14518" y="284"/>
                  </a:cubicBezTo>
                  <a:cubicBezTo>
                    <a:pt x="14518" y="127"/>
                    <a:pt x="14390" y="0"/>
                    <a:pt x="14234" y="0"/>
                  </a:cubicBezTo>
                  <a:cubicBezTo>
                    <a:pt x="14228" y="0"/>
                    <a:pt x="14223" y="1"/>
                    <a:pt x="14217" y="1"/>
                  </a:cubicBezTo>
                  <a:lnTo>
                    <a:pt x="301" y="1"/>
                  </a:lnTo>
                  <a:cubicBezTo>
                    <a:pt x="295" y="1"/>
                    <a:pt x="290" y="0"/>
                    <a:pt x="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1"/>
            <p:cNvSpPr/>
            <p:nvPr/>
          </p:nvSpPr>
          <p:spPr>
            <a:xfrm>
              <a:off x="4707650" y="1162225"/>
              <a:ext cx="434275" cy="598325"/>
            </a:xfrm>
            <a:custGeom>
              <a:avLst/>
              <a:gdLst/>
              <a:ahLst/>
              <a:cxnLst/>
              <a:rect l="l" t="t" r="r" b="b"/>
              <a:pathLst>
                <a:path w="17371" h="23933" extrusionOk="0">
                  <a:moveTo>
                    <a:pt x="16538" y="0"/>
                  </a:moveTo>
                  <a:lnTo>
                    <a:pt x="2964" y="833"/>
                  </a:lnTo>
                  <a:cubicBezTo>
                    <a:pt x="2964" y="833"/>
                    <a:pt x="1247" y="5298"/>
                    <a:pt x="1604" y="5894"/>
                  </a:cubicBezTo>
                  <a:cubicBezTo>
                    <a:pt x="1961" y="6489"/>
                    <a:pt x="2845" y="7978"/>
                    <a:pt x="2368" y="9168"/>
                  </a:cubicBezTo>
                  <a:cubicBezTo>
                    <a:pt x="1892" y="10359"/>
                    <a:pt x="1" y="10562"/>
                    <a:pt x="239" y="11514"/>
                  </a:cubicBezTo>
                  <a:cubicBezTo>
                    <a:pt x="477" y="12467"/>
                    <a:pt x="1787" y="13181"/>
                    <a:pt x="1787" y="13181"/>
                  </a:cubicBezTo>
                  <a:cubicBezTo>
                    <a:pt x="1787" y="13181"/>
                    <a:pt x="3202" y="19527"/>
                    <a:pt x="3797" y="20360"/>
                  </a:cubicBezTo>
                  <a:cubicBezTo>
                    <a:pt x="4075" y="20750"/>
                    <a:pt x="4924" y="20854"/>
                    <a:pt x="5750" y="20854"/>
                  </a:cubicBezTo>
                  <a:cubicBezTo>
                    <a:pt x="6694" y="20854"/>
                    <a:pt x="7607" y="20719"/>
                    <a:pt x="7607" y="20719"/>
                  </a:cubicBezTo>
                  <a:lnTo>
                    <a:pt x="7845" y="23933"/>
                  </a:lnTo>
                  <a:lnTo>
                    <a:pt x="17371" y="23338"/>
                  </a:lnTo>
                  <a:lnTo>
                    <a:pt x="17014" y="17622"/>
                  </a:lnTo>
                  <a:lnTo>
                    <a:pt x="165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1"/>
            <p:cNvSpPr/>
            <p:nvPr/>
          </p:nvSpPr>
          <p:spPr>
            <a:xfrm>
              <a:off x="4702350" y="1155125"/>
              <a:ext cx="446900" cy="612525"/>
            </a:xfrm>
            <a:custGeom>
              <a:avLst/>
              <a:gdLst/>
              <a:ahLst/>
              <a:cxnLst/>
              <a:rect l="l" t="t" r="r" b="b"/>
              <a:pathLst>
                <a:path w="17876" h="24501" extrusionOk="0">
                  <a:moveTo>
                    <a:pt x="16474" y="585"/>
                  </a:moveTo>
                  <a:lnTo>
                    <a:pt x="16942" y="17924"/>
                  </a:lnTo>
                  <a:lnTo>
                    <a:pt x="17282" y="23357"/>
                  </a:lnTo>
                  <a:lnTo>
                    <a:pt x="8319" y="23917"/>
                  </a:lnTo>
                  <a:lnTo>
                    <a:pt x="8103" y="20981"/>
                  </a:lnTo>
                  <a:cubicBezTo>
                    <a:pt x="8091" y="20833"/>
                    <a:pt x="7967" y="20719"/>
                    <a:pt x="7819" y="20719"/>
                  </a:cubicBezTo>
                  <a:cubicBezTo>
                    <a:pt x="7805" y="20719"/>
                    <a:pt x="7791" y="20720"/>
                    <a:pt x="7778" y="20722"/>
                  </a:cubicBezTo>
                  <a:cubicBezTo>
                    <a:pt x="7242" y="20801"/>
                    <a:pt x="6586" y="20855"/>
                    <a:pt x="5983" y="20855"/>
                  </a:cubicBezTo>
                  <a:cubicBezTo>
                    <a:pt x="5161" y="20855"/>
                    <a:pt x="4435" y="20755"/>
                    <a:pt x="4239" y="20480"/>
                  </a:cubicBezTo>
                  <a:cubicBezTo>
                    <a:pt x="3827" y="19903"/>
                    <a:pt x="2838" y="15933"/>
                    <a:pt x="2275" y="13404"/>
                  </a:cubicBezTo>
                  <a:cubicBezTo>
                    <a:pt x="2257" y="13325"/>
                    <a:pt x="2205" y="13257"/>
                    <a:pt x="2134" y="13218"/>
                  </a:cubicBezTo>
                  <a:cubicBezTo>
                    <a:pt x="2122" y="13210"/>
                    <a:pt x="930" y="12549"/>
                    <a:pt x="725" y="11730"/>
                  </a:cubicBezTo>
                  <a:cubicBezTo>
                    <a:pt x="657" y="11455"/>
                    <a:pt x="903" y="11267"/>
                    <a:pt x="1480" y="10903"/>
                  </a:cubicBezTo>
                  <a:cubicBezTo>
                    <a:pt x="1998" y="10576"/>
                    <a:pt x="2584" y="10206"/>
                    <a:pt x="2843" y="9557"/>
                  </a:cubicBezTo>
                  <a:cubicBezTo>
                    <a:pt x="3376" y="8226"/>
                    <a:pt x="2419" y="6631"/>
                    <a:pt x="2063" y="6039"/>
                  </a:cubicBezTo>
                  <a:cubicBezTo>
                    <a:pt x="1918" y="5672"/>
                    <a:pt x="2621" y="3376"/>
                    <a:pt x="3375" y="1389"/>
                  </a:cubicBezTo>
                  <a:lnTo>
                    <a:pt x="16474" y="585"/>
                  </a:lnTo>
                  <a:close/>
                  <a:moveTo>
                    <a:pt x="16752" y="0"/>
                  </a:moveTo>
                  <a:cubicBezTo>
                    <a:pt x="16745" y="0"/>
                    <a:pt x="16739" y="0"/>
                    <a:pt x="16732" y="1"/>
                  </a:cubicBezTo>
                  <a:lnTo>
                    <a:pt x="3159" y="834"/>
                  </a:lnTo>
                  <a:cubicBezTo>
                    <a:pt x="3048" y="841"/>
                    <a:pt x="2951" y="912"/>
                    <a:pt x="2911" y="1016"/>
                  </a:cubicBezTo>
                  <a:cubicBezTo>
                    <a:pt x="2381" y="2397"/>
                    <a:pt x="1187" y="5679"/>
                    <a:pt x="1574" y="6323"/>
                  </a:cubicBezTo>
                  <a:cubicBezTo>
                    <a:pt x="1894" y="6858"/>
                    <a:pt x="2745" y="8277"/>
                    <a:pt x="2317" y="9347"/>
                  </a:cubicBezTo>
                  <a:cubicBezTo>
                    <a:pt x="2125" y="9825"/>
                    <a:pt x="1644" y="10129"/>
                    <a:pt x="1178" y="10423"/>
                  </a:cubicBezTo>
                  <a:cubicBezTo>
                    <a:pt x="626" y="10772"/>
                    <a:pt x="1" y="11166"/>
                    <a:pt x="176" y="11866"/>
                  </a:cubicBezTo>
                  <a:cubicBezTo>
                    <a:pt x="399" y="12762"/>
                    <a:pt x="1405" y="13439"/>
                    <a:pt x="1749" y="13648"/>
                  </a:cubicBezTo>
                  <a:cubicBezTo>
                    <a:pt x="1985" y="14699"/>
                    <a:pt x="3195" y="19993"/>
                    <a:pt x="3777" y="20809"/>
                  </a:cubicBezTo>
                  <a:cubicBezTo>
                    <a:pt x="4127" y="21297"/>
                    <a:pt x="5083" y="21426"/>
                    <a:pt x="5992" y="21426"/>
                  </a:cubicBezTo>
                  <a:cubicBezTo>
                    <a:pt x="6600" y="21426"/>
                    <a:pt x="7187" y="21369"/>
                    <a:pt x="7559" y="21323"/>
                  </a:cubicBezTo>
                  <a:lnTo>
                    <a:pt x="7775" y="24238"/>
                  </a:lnTo>
                  <a:cubicBezTo>
                    <a:pt x="7786" y="24385"/>
                    <a:pt x="7909" y="24500"/>
                    <a:pt x="8057" y="24500"/>
                  </a:cubicBezTo>
                  <a:lnTo>
                    <a:pt x="8075" y="24500"/>
                  </a:lnTo>
                  <a:lnTo>
                    <a:pt x="17601" y="23905"/>
                  </a:lnTo>
                  <a:cubicBezTo>
                    <a:pt x="17757" y="23895"/>
                    <a:pt x="17876" y="23760"/>
                    <a:pt x="17866" y="23604"/>
                  </a:cubicBezTo>
                  <a:lnTo>
                    <a:pt x="17509" y="17899"/>
                  </a:lnTo>
                  <a:lnTo>
                    <a:pt x="17033" y="276"/>
                  </a:lnTo>
                  <a:cubicBezTo>
                    <a:pt x="17031" y="199"/>
                    <a:pt x="16997" y="126"/>
                    <a:pt x="16941" y="74"/>
                  </a:cubicBezTo>
                  <a:cubicBezTo>
                    <a:pt x="16890" y="27"/>
                    <a:pt x="16822" y="0"/>
                    <a:pt x="16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1"/>
            <p:cNvSpPr/>
            <p:nvPr/>
          </p:nvSpPr>
          <p:spPr>
            <a:xfrm>
              <a:off x="4660275" y="1011275"/>
              <a:ext cx="612600" cy="600325"/>
            </a:xfrm>
            <a:custGeom>
              <a:avLst/>
              <a:gdLst/>
              <a:ahLst/>
              <a:cxnLst/>
              <a:rect l="l" t="t" r="r" b="b"/>
              <a:pathLst>
                <a:path w="24504" h="24013" extrusionOk="0">
                  <a:moveTo>
                    <a:pt x="12830" y="1"/>
                  </a:moveTo>
                  <a:cubicBezTo>
                    <a:pt x="10402" y="1"/>
                    <a:pt x="9363" y="1214"/>
                    <a:pt x="7801" y="1214"/>
                  </a:cubicBezTo>
                  <a:cubicBezTo>
                    <a:pt x="6898" y="1214"/>
                    <a:pt x="6169" y="575"/>
                    <a:pt x="5211" y="575"/>
                  </a:cubicBezTo>
                  <a:cubicBezTo>
                    <a:pt x="4514" y="575"/>
                    <a:pt x="3695" y="913"/>
                    <a:pt x="2600" y="2081"/>
                  </a:cubicBezTo>
                  <a:cubicBezTo>
                    <a:pt x="0" y="4855"/>
                    <a:pt x="3295" y="7803"/>
                    <a:pt x="3295" y="7803"/>
                  </a:cubicBezTo>
                  <a:cubicBezTo>
                    <a:pt x="4135" y="8560"/>
                    <a:pt x="4782" y="8727"/>
                    <a:pt x="5437" y="8727"/>
                  </a:cubicBezTo>
                  <a:cubicBezTo>
                    <a:pt x="5581" y="8727"/>
                    <a:pt x="5724" y="8719"/>
                    <a:pt x="5870" y="8707"/>
                  </a:cubicBezTo>
                  <a:lnTo>
                    <a:pt x="5870" y="8707"/>
                  </a:lnTo>
                  <a:cubicBezTo>
                    <a:pt x="5764" y="9236"/>
                    <a:pt x="5543" y="10388"/>
                    <a:pt x="5454" y="11277"/>
                  </a:cubicBezTo>
                  <a:cubicBezTo>
                    <a:pt x="5335" y="12468"/>
                    <a:pt x="7478" y="13778"/>
                    <a:pt x="7478" y="13778"/>
                  </a:cubicBezTo>
                  <a:cubicBezTo>
                    <a:pt x="7478" y="13778"/>
                    <a:pt x="7359" y="15564"/>
                    <a:pt x="7597" y="16159"/>
                  </a:cubicBezTo>
                  <a:cubicBezTo>
                    <a:pt x="7736" y="16506"/>
                    <a:pt x="7995" y="16691"/>
                    <a:pt x="8259" y="16691"/>
                  </a:cubicBezTo>
                  <a:cubicBezTo>
                    <a:pt x="8447" y="16691"/>
                    <a:pt x="8638" y="16596"/>
                    <a:pt x="8787" y="16397"/>
                  </a:cubicBezTo>
                  <a:cubicBezTo>
                    <a:pt x="9083" y="16002"/>
                    <a:pt x="9297" y="14379"/>
                    <a:pt x="9566" y="14379"/>
                  </a:cubicBezTo>
                  <a:cubicBezTo>
                    <a:pt x="9621" y="14379"/>
                    <a:pt x="9679" y="14448"/>
                    <a:pt x="9740" y="14611"/>
                  </a:cubicBezTo>
                  <a:cubicBezTo>
                    <a:pt x="10097" y="15564"/>
                    <a:pt x="11525" y="22707"/>
                    <a:pt x="12478" y="23541"/>
                  </a:cubicBezTo>
                  <a:cubicBezTo>
                    <a:pt x="12883" y="23895"/>
                    <a:pt x="13889" y="24013"/>
                    <a:pt x="15004" y="24013"/>
                  </a:cubicBezTo>
                  <a:cubicBezTo>
                    <a:pt x="16514" y="24013"/>
                    <a:pt x="18223" y="23797"/>
                    <a:pt x="18908" y="23660"/>
                  </a:cubicBezTo>
                  <a:cubicBezTo>
                    <a:pt x="20099" y="23422"/>
                    <a:pt x="22361" y="18421"/>
                    <a:pt x="23433" y="15445"/>
                  </a:cubicBezTo>
                  <a:cubicBezTo>
                    <a:pt x="24504" y="12468"/>
                    <a:pt x="24029" y="7228"/>
                    <a:pt x="22481" y="4847"/>
                  </a:cubicBezTo>
                  <a:cubicBezTo>
                    <a:pt x="21320" y="3061"/>
                    <a:pt x="19287" y="2279"/>
                    <a:pt x="17690" y="2101"/>
                  </a:cubicBezTo>
                  <a:cubicBezTo>
                    <a:pt x="17687" y="2090"/>
                    <a:pt x="17684" y="2081"/>
                    <a:pt x="17684" y="2081"/>
                  </a:cubicBezTo>
                  <a:cubicBezTo>
                    <a:pt x="17684" y="2081"/>
                    <a:pt x="15257" y="1"/>
                    <a:pt x="1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1"/>
            <p:cNvSpPr/>
            <p:nvPr/>
          </p:nvSpPr>
          <p:spPr>
            <a:xfrm>
              <a:off x="4692250" y="1004200"/>
              <a:ext cx="587825" cy="614425"/>
            </a:xfrm>
            <a:custGeom>
              <a:avLst/>
              <a:gdLst/>
              <a:ahLst/>
              <a:cxnLst/>
              <a:rect l="l" t="t" r="r" b="b"/>
              <a:pathLst>
                <a:path w="23513" h="24577" extrusionOk="0">
                  <a:moveTo>
                    <a:pt x="11552" y="567"/>
                  </a:moveTo>
                  <a:cubicBezTo>
                    <a:pt x="13669" y="567"/>
                    <a:pt x="15841" y="2268"/>
                    <a:pt x="16177" y="2542"/>
                  </a:cubicBezTo>
                  <a:cubicBezTo>
                    <a:pt x="16223" y="2611"/>
                    <a:pt x="16298" y="2656"/>
                    <a:pt x="16380" y="2666"/>
                  </a:cubicBezTo>
                  <a:cubicBezTo>
                    <a:pt x="17109" y="2747"/>
                    <a:pt x="19594" y="3176"/>
                    <a:pt x="20965" y="5284"/>
                  </a:cubicBezTo>
                  <a:cubicBezTo>
                    <a:pt x="22474" y="7606"/>
                    <a:pt x="22932" y="12732"/>
                    <a:pt x="21888" y="15632"/>
                  </a:cubicBezTo>
                  <a:cubicBezTo>
                    <a:pt x="20574" y="19278"/>
                    <a:pt x="18451" y="23489"/>
                    <a:pt x="17574" y="23665"/>
                  </a:cubicBezTo>
                  <a:cubicBezTo>
                    <a:pt x="16752" y="23830"/>
                    <a:pt x="15119" y="24010"/>
                    <a:pt x="13719" y="24010"/>
                  </a:cubicBezTo>
                  <a:cubicBezTo>
                    <a:pt x="12654" y="24010"/>
                    <a:pt x="11724" y="23906"/>
                    <a:pt x="11386" y="23611"/>
                  </a:cubicBezTo>
                  <a:cubicBezTo>
                    <a:pt x="10778" y="23079"/>
                    <a:pt x="9805" y="19071"/>
                    <a:pt x="9281" y="16918"/>
                  </a:cubicBezTo>
                  <a:cubicBezTo>
                    <a:pt x="9025" y="15854"/>
                    <a:pt x="8838" y="15087"/>
                    <a:pt x="8727" y="14794"/>
                  </a:cubicBezTo>
                  <a:cubicBezTo>
                    <a:pt x="8688" y="14690"/>
                    <a:pt x="8571" y="14379"/>
                    <a:pt x="8290" y="14379"/>
                  </a:cubicBezTo>
                  <a:lnTo>
                    <a:pt x="8289" y="14379"/>
                  </a:lnTo>
                  <a:cubicBezTo>
                    <a:pt x="8284" y="14379"/>
                    <a:pt x="8277" y="14379"/>
                    <a:pt x="8272" y="14378"/>
                  </a:cubicBezTo>
                  <a:cubicBezTo>
                    <a:pt x="7921" y="14394"/>
                    <a:pt x="7801" y="14835"/>
                    <a:pt x="7603" y="15568"/>
                  </a:cubicBezTo>
                  <a:cubicBezTo>
                    <a:pt x="7507" y="15926"/>
                    <a:pt x="7386" y="16372"/>
                    <a:pt x="7283" y="16508"/>
                  </a:cubicBezTo>
                  <a:cubicBezTo>
                    <a:pt x="7194" y="16626"/>
                    <a:pt x="7087" y="16689"/>
                    <a:pt x="6979" y="16689"/>
                  </a:cubicBezTo>
                  <a:cubicBezTo>
                    <a:pt x="6968" y="16689"/>
                    <a:pt x="6956" y="16688"/>
                    <a:pt x="6944" y="16686"/>
                  </a:cubicBezTo>
                  <a:cubicBezTo>
                    <a:pt x="6798" y="16667"/>
                    <a:pt x="6662" y="16536"/>
                    <a:pt x="6582" y="16335"/>
                  </a:cubicBezTo>
                  <a:cubicBezTo>
                    <a:pt x="6407" y="15897"/>
                    <a:pt x="6451" y="14557"/>
                    <a:pt x="6482" y="14078"/>
                  </a:cubicBezTo>
                  <a:cubicBezTo>
                    <a:pt x="6490" y="13972"/>
                    <a:pt x="6438" y="13871"/>
                    <a:pt x="6347" y="13817"/>
                  </a:cubicBezTo>
                  <a:cubicBezTo>
                    <a:pt x="5831" y="13501"/>
                    <a:pt x="4375" y="12414"/>
                    <a:pt x="4457" y="11587"/>
                  </a:cubicBezTo>
                  <a:cubicBezTo>
                    <a:pt x="4547" y="10690"/>
                    <a:pt x="4775" y="9511"/>
                    <a:pt x="4870" y="9045"/>
                  </a:cubicBezTo>
                  <a:cubicBezTo>
                    <a:pt x="4905" y="8868"/>
                    <a:pt x="4768" y="8706"/>
                    <a:pt x="4592" y="8706"/>
                  </a:cubicBezTo>
                  <a:cubicBezTo>
                    <a:pt x="4584" y="8706"/>
                    <a:pt x="4577" y="8706"/>
                    <a:pt x="4570" y="8707"/>
                  </a:cubicBezTo>
                  <a:cubicBezTo>
                    <a:pt x="4428" y="8718"/>
                    <a:pt x="4289" y="8726"/>
                    <a:pt x="4151" y="8726"/>
                  </a:cubicBezTo>
                  <a:cubicBezTo>
                    <a:pt x="3562" y="8726"/>
                    <a:pt x="2986" y="8577"/>
                    <a:pt x="2205" y="7874"/>
                  </a:cubicBezTo>
                  <a:cubicBezTo>
                    <a:pt x="2191" y="7860"/>
                    <a:pt x="683" y="6492"/>
                    <a:pt x="609" y="4815"/>
                  </a:cubicBezTo>
                  <a:cubicBezTo>
                    <a:pt x="573" y="4006"/>
                    <a:pt x="883" y="3247"/>
                    <a:pt x="1530" y="2558"/>
                  </a:cubicBezTo>
                  <a:cubicBezTo>
                    <a:pt x="2555" y="1463"/>
                    <a:pt x="3298" y="1144"/>
                    <a:pt x="3937" y="1144"/>
                  </a:cubicBezTo>
                  <a:cubicBezTo>
                    <a:pt x="4376" y="1144"/>
                    <a:pt x="4767" y="1295"/>
                    <a:pt x="5166" y="1449"/>
                  </a:cubicBezTo>
                  <a:cubicBezTo>
                    <a:pt x="5589" y="1611"/>
                    <a:pt x="6026" y="1780"/>
                    <a:pt x="6524" y="1780"/>
                  </a:cubicBezTo>
                  <a:cubicBezTo>
                    <a:pt x="7273" y="1780"/>
                    <a:pt x="7905" y="1524"/>
                    <a:pt x="8573" y="1253"/>
                  </a:cubicBezTo>
                  <a:cubicBezTo>
                    <a:pt x="9364" y="930"/>
                    <a:pt x="10260" y="567"/>
                    <a:pt x="11552" y="567"/>
                  </a:cubicBezTo>
                  <a:close/>
                  <a:moveTo>
                    <a:pt x="11551" y="0"/>
                  </a:moveTo>
                  <a:cubicBezTo>
                    <a:pt x="10149" y="0"/>
                    <a:pt x="9198" y="386"/>
                    <a:pt x="8359" y="727"/>
                  </a:cubicBezTo>
                  <a:cubicBezTo>
                    <a:pt x="7717" y="988"/>
                    <a:pt x="7163" y="1214"/>
                    <a:pt x="6524" y="1214"/>
                  </a:cubicBezTo>
                  <a:cubicBezTo>
                    <a:pt x="6132" y="1214"/>
                    <a:pt x="5762" y="1071"/>
                    <a:pt x="5369" y="920"/>
                  </a:cubicBezTo>
                  <a:cubicBezTo>
                    <a:pt x="4929" y="750"/>
                    <a:pt x="4465" y="571"/>
                    <a:pt x="3930" y="571"/>
                  </a:cubicBezTo>
                  <a:cubicBezTo>
                    <a:pt x="3176" y="571"/>
                    <a:pt x="2281" y="928"/>
                    <a:pt x="1115" y="2170"/>
                  </a:cubicBezTo>
                  <a:cubicBezTo>
                    <a:pt x="361" y="2975"/>
                    <a:pt x="0" y="3873"/>
                    <a:pt x="42" y="4841"/>
                  </a:cubicBezTo>
                  <a:cubicBezTo>
                    <a:pt x="127" y="6754"/>
                    <a:pt x="1757" y="8234"/>
                    <a:pt x="1826" y="8296"/>
                  </a:cubicBezTo>
                  <a:cubicBezTo>
                    <a:pt x="2755" y="9132"/>
                    <a:pt x="3493" y="9294"/>
                    <a:pt x="4175" y="9294"/>
                  </a:cubicBezTo>
                  <a:cubicBezTo>
                    <a:pt x="4198" y="9294"/>
                    <a:pt x="4221" y="9293"/>
                    <a:pt x="4244" y="9293"/>
                  </a:cubicBezTo>
                  <a:lnTo>
                    <a:pt x="4244" y="9293"/>
                  </a:lnTo>
                  <a:cubicBezTo>
                    <a:pt x="4133" y="9872"/>
                    <a:pt x="3968" y="10791"/>
                    <a:pt x="3894" y="11531"/>
                  </a:cubicBezTo>
                  <a:cubicBezTo>
                    <a:pt x="3776" y="12710"/>
                    <a:pt x="5378" y="13863"/>
                    <a:pt x="5907" y="14210"/>
                  </a:cubicBezTo>
                  <a:cubicBezTo>
                    <a:pt x="5882" y="14696"/>
                    <a:pt x="5838" y="16003"/>
                    <a:pt x="6056" y="16547"/>
                  </a:cubicBezTo>
                  <a:cubicBezTo>
                    <a:pt x="6213" y="16941"/>
                    <a:pt x="6517" y="17203"/>
                    <a:pt x="6869" y="17250"/>
                  </a:cubicBezTo>
                  <a:cubicBezTo>
                    <a:pt x="6907" y="17255"/>
                    <a:pt x="6944" y="17257"/>
                    <a:pt x="6982" y="17257"/>
                  </a:cubicBezTo>
                  <a:cubicBezTo>
                    <a:pt x="7268" y="17257"/>
                    <a:pt x="7539" y="17113"/>
                    <a:pt x="7736" y="16850"/>
                  </a:cubicBezTo>
                  <a:cubicBezTo>
                    <a:pt x="7904" y="16626"/>
                    <a:pt x="8024" y="16184"/>
                    <a:pt x="8151" y="15717"/>
                  </a:cubicBezTo>
                  <a:cubicBezTo>
                    <a:pt x="8187" y="15580"/>
                    <a:pt x="8234" y="15410"/>
                    <a:pt x="8279" y="15258"/>
                  </a:cubicBezTo>
                  <a:cubicBezTo>
                    <a:pt x="8389" y="15645"/>
                    <a:pt x="8551" y="16309"/>
                    <a:pt x="8732" y="17052"/>
                  </a:cubicBezTo>
                  <a:cubicBezTo>
                    <a:pt x="9573" y="20518"/>
                    <a:pt x="10326" y="23436"/>
                    <a:pt x="11014" y="24037"/>
                  </a:cubicBezTo>
                  <a:cubicBezTo>
                    <a:pt x="11482" y="24447"/>
                    <a:pt x="12561" y="24576"/>
                    <a:pt x="13724" y="24576"/>
                  </a:cubicBezTo>
                  <a:cubicBezTo>
                    <a:pt x="15413" y="24576"/>
                    <a:pt x="17277" y="24304"/>
                    <a:pt x="17686" y="24221"/>
                  </a:cubicBezTo>
                  <a:cubicBezTo>
                    <a:pt x="19482" y="23862"/>
                    <a:pt x="22393" y="15903"/>
                    <a:pt x="22421" y="15823"/>
                  </a:cubicBezTo>
                  <a:cubicBezTo>
                    <a:pt x="23513" y="12791"/>
                    <a:pt x="23027" y="7417"/>
                    <a:pt x="21440" y="4975"/>
                  </a:cubicBezTo>
                  <a:cubicBezTo>
                    <a:pt x="19997" y="2754"/>
                    <a:pt x="17454" y="2232"/>
                    <a:pt x="16550" y="2115"/>
                  </a:cubicBezTo>
                  <a:cubicBezTo>
                    <a:pt x="16209" y="1832"/>
                    <a:pt x="13911" y="0"/>
                    <a:pt x="11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1"/>
            <p:cNvSpPr/>
            <p:nvPr/>
          </p:nvSpPr>
          <p:spPr>
            <a:xfrm>
              <a:off x="4863625" y="1358700"/>
              <a:ext cx="69050" cy="172750"/>
            </a:xfrm>
            <a:custGeom>
              <a:avLst/>
              <a:gdLst/>
              <a:ahLst/>
              <a:cxnLst/>
              <a:rect l="l" t="t" r="r" b="b"/>
              <a:pathLst>
                <a:path w="2762" h="6910" extrusionOk="0">
                  <a:moveTo>
                    <a:pt x="1674" y="0"/>
                  </a:moveTo>
                  <a:cubicBezTo>
                    <a:pt x="1405" y="0"/>
                    <a:pt x="1051" y="186"/>
                    <a:pt x="582" y="655"/>
                  </a:cubicBezTo>
                  <a:cubicBezTo>
                    <a:pt x="582" y="655"/>
                    <a:pt x="873" y="2689"/>
                    <a:pt x="873" y="3997"/>
                  </a:cubicBezTo>
                  <a:cubicBezTo>
                    <a:pt x="873" y="5305"/>
                    <a:pt x="1" y="6032"/>
                    <a:pt x="582" y="6613"/>
                  </a:cubicBezTo>
                  <a:cubicBezTo>
                    <a:pt x="781" y="6813"/>
                    <a:pt x="964" y="6910"/>
                    <a:pt x="1135" y="6910"/>
                  </a:cubicBezTo>
                  <a:cubicBezTo>
                    <a:pt x="1463" y="6910"/>
                    <a:pt x="1749" y="6555"/>
                    <a:pt x="2036" y="5887"/>
                  </a:cubicBezTo>
                  <a:cubicBezTo>
                    <a:pt x="2472" y="4869"/>
                    <a:pt x="2761" y="3125"/>
                    <a:pt x="2617" y="2108"/>
                  </a:cubicBezTo>
                  <a:cubicBezTo>
                    <a:pt x="2511" y="1365"/>
                    <a:pt x="2404" y="0"/>
                    <a:pt x="1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1"/>
            <p:cNvSpPr/>
            <p:nvPr/>
          </p:nvSpPr>
          <p:spPr>
            <a:xfrm>
              <a:off x="4861750" y="1351575"/>
              <a:ext cx="77975" cy="186950"/>
            </a:xfrm>
            <a:custGeom>
              <a:avLst/>
              <a:gdLst/>
              <a:ahLst/>
              <a:cxnLst/>
              <a:rect l="l" t="t" r="r" b="b"/>
              <a:pathLst>
                <a:path w="3119" h="7478" extrusionOk="0">
                  <a:moveTo>
                    <a:pt x="1752" y="569"/>
                  </a:moveTo>
                  <a:cubicBezTo>
                    <a:pt x="1785" y="569"/>
                    <a:pt x="1810" y="574"/>
                    <a:pt x="1828" y="580"/>
                  </a:cubicBezTo>
                  <a:cubicBezTo>
                    <a:pt x="2181" y="700"/>
                    <a:pt x="2311" y="1681"/>
                    <a:pt x="2381" y="2209"/>
                  </a:cubicBezTo>
                  <a:lnTo>
                    <a:pt x="2411" y="2432"/>
                  </a:lnTo>
                  <a:cubicBezTo>
                    <a:pt x="2543" y="3358"/>
                    <a:pt x="2281" y="5053"/>
                    <a:pt x="1850" y="6060"/>
                  </a:cubicBezTo>
                  <a:cubicBezTo>
                    <a:pt x="1552" y="6753"/>
                    <a:pt x="1341" y="6888"/>
                    <a:pt x="1242" y="6908"/>
                  </a:cubicBezTo>
                  <a:cubicBezTo>
                    <a:pt x="1232" y="6910"/>
                    <a:pt x="1221" y="6911"/>
                    <a:pt x="1210" y="6911"/>
                  </a:cubicBezTo>
                  <a:cubicBezTo>
                    <a:pt x="1096" y="6911"/>
                    <a:pt x="957" y="6796"/>
                    <a:pt x="857" y="6697"/>
                  </a:cubicBezTo>
                  <a:cubicBezTo>
                    <a:pt x="672" y="6512"/>
                    <a:pt x="718" y="6325"/>
                    <a:pt x="911" y="5792"/>
                  </a:cubicBezTo>
                  <a:cubicBezTo>
                    <a:pt x="1054" y="5395"/>
                    <a:pt x="1231" y="4901"/>
                    <a:pt x="1231" y="4282"/>
                  </a:cubicBezTo>
                  <a:cubicBezTo>
                    <a:pt x="1231" y="3155"/>
                    <a:pt x="1024" y="1533"/>
                    <a:pt x="957" y="1043"/>
                  </a:cubicBezTo>
                  <a:cubicBezTo>
                    <a:pt x="1378" y="645"/>
                    <a:pt x="1625" y="569"/>
                    <a:pt x="1752" y="569"/>
                  </a:cubicBezTo>
                  <a:close/>
                  <a:moveTo>
                    <a:pt x="1748" y="0"/>
                  </a:moveTo>
                  <a:cubicBezTo>
                    <a:pt x="1376" y="0"/>
                    <a:pt x="951" y="245"/>
                    <a:pt x="456" y="739"/>
                  </a:cubicBezTo>
                  <a:cubicBezTo>
                    <a:pt x="394" y="802"/>
                    <a:pt x="363" y="892"/>
                    <a:pt x="376" y="979"/>
                  </a:cubicBezTo>
                  <a:cubicBezTo>
                    <a:pt x="379" y="1000"/>
                    <a:pt x="664" y="3009"/>
                    <a:pt x="664" y="4282"/>
                  </a:cubicBezTo>
                  <a:cubicBezTo>
                    <a:pt x="664" y="4803"/>
                    <a:pt x="512" y="5227"/>
                    <a:pt x="376" y="5601"/>
                  </a:cubicBezTo>
                  <a:cubicBezTo>
                    <a:pt x="192" y="6113"/>
                    <a:pt x="1" y="6643"/>
                    <a:pt x="456" y="7098"/>
                  </a:cubicBezTo>
                  <a:cubicBezTo>
                    <a:pt x="709" y="7350"/>
                    <a:pt x="962" y="7478"/>
                    <a:pt x="1210" y="7478"/>
                  </a:cubicBezTo>
                  <a:cubicBezTo>
                    <a:pt x="1257" y="7478"/>
                    <a:pt x="1304" y="7474"/>
                    <a:pt x="1349" y="7464"/>
                  </a:cubicBezTo>
                  <a:cubicBezTo>
                    <a:pt x="1737" y="7389"/>
                    <a:pt x="2053" y="7025"/>
                    <a:pt x="2371" y="6282"/>
                  </a:cubicBezTo>
                  <a:cubicBezTo>
                    <a:pt x="2844" y="5180"/>
                    <a:pt x="3119" y="3380"/>
                    <a:pt x="2973" y="2352"/>
                  </a:cubicBezTo>
                  <a:lnTo>
                    <a:pt x="2944" y="2135"/>
                  </a:lnTo>
                  <a:cubicBezTo>
                    <a:pt x="2839" y="1350"/>
                    <a:pt x="2697" y="276"/>
                    <a:pt x="2010" y="43"/>
                  </a:cubicBezTo>
                  <a:cubicBezTo>
                    <a:pt x="1926" y="15"/>
                    <a:pt x="1838" y="0"/>
                    <a:pt x="17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1"/>
            <p:cNvSpPr/>
            <p:nvPr/>
          </p:nvSpPr>
          <p:spPr>
            <a:xfrm>
              <a:off x="4446475" y="3047525"/>
              <a:ext cx="1082950" cy="2160925"/>
            </a:xfrm>
            <a:custGeom>
              <a:avLst/>
              <a:gdLst/>
              <a:ahLst/>
              <a:cxnLst/>
              <a:rect l="l" t="t" r="r" b="b"/>
              <a:pathLst>
                <a:path w="43318" h="86437" extrusionOk="0">
                  <a:moveTo>
                    <a:pt x="7576" y="0"/>
                  </a:moveTo>
                  <a:cubicBezTo>
                    <a:pt x="7576" y="0"/>
                    <a:pt x="4598" y="19855"/>
                    <a:pt x="2299" y="39393"/>
                  </a:cubicBezTo>
                  <a:cubicBezTo>
                    <a:pt x="0" y="58931"/>
                    <a:pt x="288" y="86228"/>
                    <a:pt x="288" y="86228"/>
                  </a:cubicBezTo>
                  <a:lnTo>
                    <a:pt x="6342" y="86194"/>
                  </a:lnTo>
                  <a:cubicBezTo>
                    <a:pt x="6342" y="86194"/>
                    <a:pt x="13217" y="48013"/>
                    <a:pt x="14654" y="43703"/>
                  </a:cubicBezTo>
                  <a:cubicBezTo>
                    <a:pt x="16091" y="39393"/>
                    <a:pt x="20975" y="21292"/>
                    <a:pt x="20975" y="21292"/>
                  </a:cubicBezTo>
                  <a:cubicBezTo>
                    <a:pt x="20975" y="21292"/>
                    <a:pt x="23562" y="41980"/>
                    <a:pt x="24424" y="43415"/>
                  </a:cubicBezTo>
                  <a:cubicBezTo>
                    <a:pt x="25286" y="44852"/>
                    <a:pt x="36988" y="86437"/>
                    <a:pt x="36988" y="86437"/>
                  </a:cubicBezTo>
                  <a:lnTo>
                    <a:pt x="43317" y="86356"/>
                  </a:lnTo>
                  <a:lnTo>
                    <a:pt x="37065" y="41405"/>
                  </a:lnTo>
                  <a:lnTo>
                    <a:pt x="33617" y="30"/>
                  </a:lnTo>
                  <a:lnTo>
                    <a:pt x="75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1"/>
            <p:cNvSpPr/>
            <p:nvPr/>
          </p:nvSpPr>
          <p:spPr>
            <a:xfrm>
              <a:off x="4440025" y="3040425"/>
              <a:ext cx="1096950" cy="2175150"/>
            </a:xfrm>
            <a:custGeom>
              <a:avLst/>
              <a:gdLst/>
              <a:ahLst/>
              <a:cxnLst/>
              <a:rect l="l" t="t" r="r" b="b"/>
              <a:pathLst>
                <a:path w="43878" h="87006" extrusionOk="0">
                  <a:moveTo>
                    <a:pt x="8079" y="569"/>
                  </a:moveTo>
                  <a:lnTo>
                    <a:pt x="33615" y="597"/>
                  </a:lnTo>
                  <a:lnTo>
                    <a:pt x="37043" y="41728"/>
                  </a:lnTo>
                  <a:lnTo>
                    <a:pt x="43249" y="86361"/>
                  </a:lnTo>
                  <a:lnTo>
                    <a:pt x="37461" y="86435"/>
                  </a:lnTo>
                  <a:cubicBezTo>
                    <a:pt x="36462" y="82889"/>
                    <a:pt x="25772" y="44968"/>
                    <a:pt x="24924" y="43553"/>
                  </a:cubicBezTo>
                  <a:cubicBezTo>
                    <a:pt x="24314" y="42537"/>
                    <a:pt x="22551" y="29832"/>
                    <a:pt x="21514" y="21540"/>
                  </a:cubicBezTo>
                  <a:cubicBezTo>
                    <a:pt x="21497" y="21406"/>
                    <a:pt x="21388" y="21302"/>
                    <a:pt x="21252" y="21292"/>
                  </a:cubicBezTo>
                  <a:lnTo>
                    <a:pt x="21233" y="21292"/>
                  </a:lnTo>
                  <a:cubicBezTo>
                    <a:pt x="21105" y="21292"/>
                    <a:pt x="20993" y="21379"/>
                    <a:pt x="20959" y="21502"/>
                  </a:cubicBezTo>
                  <a:cubicBezTo>
                    <a:pt x="20911" y="21683"/>
                    <a:pt x="16061" y="39645"/>
                    <a:pt x="14644" y="43897"/>
                  </a:cubicBezTo>
                  <a:cubicBezTo>
                    <a:pt x="13259" y="48049"/>
                    <a:pt x="6992" y="82707"/>
                    <a:pt x="6363" y="86196"/>
                  </a:cubicBezTo>
                  <a:lnTo>
                    <a:pt x="827" y="86226"/>
                  </a:lnTo>
                  <a:cubicBezTo>
                    <a:pt x="806" y="83275"/>
                    <a:pt x="693" y="57950"/>
                    <a:pt x="2839" y="39711"/>
                  </a:cubicBezTo>
                  <a:cubicBezTo>
                    <a:pt x="4975" y="21553"/>
                    <a:pt x="7733" y="2896"/>
                    <a:pt x="8079" y="569"/>
                  </a:cubicBezTo>
                  <a:close/>
                  <a:moveTo>
                    <a:pt x="7834" y="1"/>
                  </a:moveTo>
                  <a:cubicBezTo>
                    <a:pt x="7694" y="1"/>
                    <a:pt x="7575" y="103"/>
                    <a:pt x="7554" y="242"/>
                  </a:cubicBezTo>
                  <a:cubicBezTo>
                    <a:pt x="7524" y="441"/>
                    <a:pt x="4549" y="20325"/>
                    <a:pt x="2276" y="39645"/>
                  </a:cubicBezTo>
                  <a:cubicBezTo>
                    <a:pt x="1" y="58977"/>
                    <a:pt x="259" y="86242"/>
                    <a:pt x="263" y="86514"/>
                  </a:cubicBezTo>
                  <a:cubicBezTo>
                    <a:pt x="264" y="86670"/>
                    <a:pt x="390" y="86795"/>
                    <a:pt x="546" y="86795"/>
                  </a:cubicBezTo>
                  <a:lnTo>
                    <a:pt x="548" y="86795"/>
                  </a:lnTo>
                  <a:lnTo>
                    <a:pt x="6602" y="86762"/>
                  </a:lnTo>
                  <a:cubicBezTo>
                    <a:pt x="6739" y="86762"/>
                    <a:pt x="6855" y="86663"/>
                    <a:pt x="6879" y="86529"/>
                  </a:cubicBezTo>
                  <a:cubicBezTo>
                    <a:pt x="6948" y="86146"/>
                    <a:pt x="13767" y="48318"/>
                    <a:pt x="15181" y="44077"/>
                  </a:cubicBezTo>
                  <a:cubicBezTo>
                    <a:pt x="16370" y="40509"/>
                    <a:pt x="19959" y="27356"/>
                    <a:pt x="21131" y="23034"/>
                  </a:cubicBezTo>
                  <a:cubicBezTo>
                    <a:pt x="21761" y="27973"/>
                    <a:pt x="23675" y="42573"/>
                    <a:pt x="24439" y="43845"/>
                  </a:cubicBezTo>
                  <a:cubicBezTo>
                    <a:pt x="25104" y="44956"/>
                    <a:pt x="32929" y="72428"/>
                    <a:pt x="36974" y="86798"/>
                  </a:cubicBezTo>
                  <a:cubicBezTo>
                    <a:pt x="37008" y="86920"/>
                    <a:pt x="37120" y="87004"/>
                    <a:pt x="37246" y="87004"/>
                  </a:cubicBezTo>
                  <a:lnTo>
                    <a:pt x="37251" y="87005"/>
                  </a:lnTo>
                  <a:lnTo>
                    <a:pt x="43578" y="86924"/>
                  </a:lnTo>
                  <a:cubicBezTo>
                    <a:pt x="43748" y="86921"/>
                    <a:pt x="43878" y="86771"/>
                    <a:pt x="43855" y="86602"/>
                  </a:cubicBezTo>
                  <a:lnTo>
                    <a:pt x="37607" y="41664"/>
                  </a:lnTo>
                  <a:lnTo>
                    <a:pt x="34157" y="289"/>
                  </a:lnTo>
                  <a:cubicBezTo>
                    <a:pt x="34145" y="143"/>
                    <a:pt x="34022" y="30"/>
                    <a:pt x="33875" y="30"/>
                  </a:cubicBezTo>
                  <a:lnTo>
                    <a:pt x="78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1"/>
            <p:cNvSpPr/>
            <p:nvPr/>
          </p:nvSpPr>
          <p:spPr>
            <a:xfrm>
              <a:off x="4963975" y="3405300"/>
              <a:ext cx="291075" cy="179850"/>
            </a:xfrm>
            <a:custGeom>
              <a:avLst/>
              <a:gdLst/>
              <a:ahLst/>
              <a:cxnLst/>
              <a:rect l="l" t="t" r="r" b="b"/>
              <a:pathLst>
                <a:path w="11643" h="7194" extrusionOk="0">
                  <a:moveTo>
                    <a:pt x="11403" y="0"/>
                  </a:moveTo>
                  <a:cubicBezTo>
                    <a:pt x="11379" y="0"/>
                    <a:pt x="11355" y="4"/>
                    <a:pt x="11331" y="13"/>
                  </a:cubicBezTo>
                  <a:lnTo>
                    <a:pt x="2876" y="3212"/>
                  </a:lnTo>
                  <a:cubicBezTo>
                    <a:pt x="2838" y="3227"/>
                    <a:pt x="2805" y="3250"/>
                    <a:pt x="2782" y="3284"/>
                  </a:cubicBezTo>
                  <a:lnTo>
                    <a:pt x="105" y="6854"/>
                  </a:lnTo>
                  <a:cubicBezTo>
                    <a:pt x="0" y="6994"/>
                    <a:pt x="100" y="7194"/>
                    <a:pt x="275" y="7194"/>
                  </a:cubicBezTo>
                  <a:cubicBezTo>
                    <a:pt x="342" y="7194"/>
                    <a:pt x="405" y="7161"/>
                    <a:pt x="445" y="7108"/>
                  </a:cubicBezTo>
                  <a:lnTo>
                    <a:pt x="3083" y="3588"/>
                  </a:lnTo>
                  <a:lnTo>
                    <a:pt x="11482" y="411"/>
                  </a:lnTo>
                  <a:cubicBezTo>
                    <a:pt x="11590" y="367"/>
                    <a:pt x="11643" y="246"/>
                    <a:pt x="11602" y="138"/>
                  </a:cubicBezTo>
                  <a:cubicBezTo>
                    <a:pt x="11570" y="52"/>
                    <a:pt x="11489" y="0"/>
                    <a:pt x="11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1"/>
            <p:cNvSpPr/>
            <p:nvPr/>
          </p:nvSpPr>
          <p:spPr>
            <a:xfrm>
              <a:off x="4735375" y="3171050"/>
              <a:ext cx="199175" cy="10650"/>
            </a:xfrm>
            <a:custGeom>
              <a:avLst/>
              <a:gdLst/>
              <a:ahLst/>
              <a:cxnLst/>
              <a:rect l="l" t="t" r="r" b="b"/>
              <a:pathLst>
                <a:path w="7967" h="426" extrusionOk="0">
                  <a:moveTo>
                    <a:pt x="214" y="1"/>
                  </a:moveTo>
                  <a:cubicBezTo>
                    <a:pt x="96" y="1"/>
                    <a:pt x="1" y="96"/>
                    <a:pt x="1" y="213"/>
                  </a:cubicBezTo>
                  <a:cubicBezTo>
                    <a:pt x="1" y="331"/>
                    <a:pt x="96" y="426"/>
                    <a:pt x="214" y="426"/>
                  </a:cubicBezTo>
                  <a:lnTo>
                    <a:pt x="7754" y="426"/>
                  </a:lnTo>
                  <a:cubicBezTo>
                    <a:pt x="7872" y="426"/>
                    <a:pt x="7966" y="331"/>
                    <a:pt x="7966" y="213"/>
                  </a:cubicBezTo>
                  <a:cubicBezTo>
                    <a:pt x="7966" y="96"/>
                    <a:pt x="7872" y="1"/>
                    <a:pt x="7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1"/>
            <p:cNvSpPr/>
            <p:nvPr/>
          </p:nvSpPr>
          <p:spPr>
            <a:xfrm>
              <a:off x="5192400" y="3171050"/>
              <a:ext cx="84925" cy="10650"/>
            </a:xfrm>
            <a:custGeom>
              <a:avLst/>
              <a:gdLst/>
              <a:ahLst/>
              <a:cxnLst/>
              <a:rect l="l" t="t" r="r" b="b"/>
              <a:pathLst>
                <a:path w="3397" h="426" extrusionOk="0">
                  <a:moveTo>
                    <a:pt x="214" y="1"/>
                  </a:moveTo>
                  <a:cubicBezTo>
                    <a:pt x="96" y="1"/>
                    <a:pt x="0" y="96"/>
                    <a:pt x="0" y="213"/>
                  </a:cubicBezTo>
                  <a:cubicBezTo>
                    <a:pt x="0" y="331"/>
                    <a:pt x="96" y="426"/>
                    <a:pt x="214" y="426"/>
                  </a:cubicBezTo>
                  <a:lnTo>
                    <a:pt x="3184" y="426"/>
                  </a:lnTo>
                  <a:cubicBezTo>
                    <a:pt x="3301" y="426"/>
                    <a:pt x="3396" y="331"/>
                    <a:pt x="3396" y="213"/>
                  </a:cubicBezTo>
                  <a:cubicBezTo>
                    <a:pt x="3396" y="96"/>
                    <a:pt x="3301" y="1"/>
                    <a:pt x="31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1"/>
            <p:cNvSpPr/>
            <p:nvPr/>
          </p:nvSpPr>
          <p:spPr>
            <a:xfrm>
              <a:off x="4199325"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1"/>
            <p:cNvSpPr/>
            <p:nvPr/>
          </p:nvSpPr>
          <p:spPr>
            <a:xfrm>
              <a:off x="5125700"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1"/>
            <p:cNvSpPr/>
            <p:nvPr/>
          </p:nvSpPr>
          <p:spPr>
            <a:xfrm>
              <a:off x="4781725" y="1727075"/>
              <a:ext cx="440575" cy="143650"/>
            </a:xfrm>
            <a:custGeom>
              <a:avLst/>
              <a:gdLst/>
              <a:ahLst/>
              <a:cxnLst/>
              <a:rect l="l" t="t" r="r" b="b"/>
              <a:pathLst>
                <a:path w="17623" h="5746" extrusionOk="0">
                  <a:moveTo>
                    <a:pt x="8537" y="1"/>
                  </a:moveTo>
                  <a:cubicBezTo>
                    <a:pt x="6393" y="1"/>
                    <a:pt x="4198" y="236"/>
                    <a:pt x="2620" y="982"/>
                  </a:cubicBezTo>
                  <a:lnTo>
                    <a:pt x="1" y="5745"/>
                  </a:lnTo>
                  <a:cubicBezTo>
                    <a:pt x="1" y="5745"/>
                    <a:pt x="6549" y="3840"/>
                    <a:pt x="10121" y="3840"/>
                  </a:cubicBezTo>
                  <a:cubicBezTo>
                    <a:pt x="13694" y="3840"/>
                    <a:pt x="17623" y="4555"/>
                    <a:pt x="17623" y="4555"/>
                  </a:cubicBezTo>
                  <a:lnTo>
                    <a:pt x="15739" y="694"/>
                  </a:lnTo>
                  <a:cubicBezTo>
                    <a:pt x="15739" y="694"/>
                    <a:pt x="12214" y="1"/>
                    <a:pt x="853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1"/>
            <p:cNvSpPr/>
            <p:nvPr/>
          </p:nvSpPr>
          <p:spPr>
            <a:xfrm>
              <a:off x="4772950" y="1719850"/>
              <a:ext cx="458075" cy="157950"/>
            </a:xfrm>
            <a:custGeom>
              <a:avLst/>
              <a:gdLst/>
              <a:ahLst/>
              <a:cxnLst/>
              <a:rect l="l" t="t" r="r" b="b"/>
              <a:pathLst>
                <a:path w="18323" h="6318" extrusionOk="0">
                  <a:moveTo>
                    <a:pt x="8873" y="576"/>
                  </a:moveTo>
                  <a:cubicBezTo>
                    <a:pt x="12090" y="576"/>
                    <a:pt x="15213" y="1111"/>
                    <a:pt x="15899" y="1235"/>
                  </a:cubicBezTo>
                  <a:lnTo>
                    <a:pt x="17477" y="4473"/>
                  </a:lnTo>
                  <a:cubicBezTo>
                    <a:pt x="16267" y="4279"/>
                    <a:pt x="13248" y="3845"/>
                    <a:pt x="10472" y="3845"/>
                  </a:cubicBezTo>
                  <a:cubicBezTo>
                    <a:pt x="7527" y="3845"/>
                    <a:pt x="2682" y="5097"/>
                    <a:pt x="925" y="5579"/>
                  </a:cubicBezTo>
                  <a:lnTo>
                    <a:pt x="3174" y="1490"/>
                  </a:lnTo>
                  <a:lnTo>
                    <a:pt x="3174" y="1489"/>
                  </a:lnTo>
                  <a:cubicBezTo>
                    <a:pt x="4697" y="797"/>
                    <a:pt x="6804" y="576"/>
                    <a:pt x="8873" y="576"/>
                  </a:cubicBezTo>
                  <a:close/>
                  <a:moveTo>
                    <a:pt x="8908" y="1"/>
                  </a:moveTo>
                  <a:cubicBezTo>
                    <a:pt x="6727" y="1"/>
                    <a:pt x="4482" y="243"/>
                    <a:pt x="2850" y="1014"/>
                  </a:cubicBezTo>
                  <a:cubicBezTo>
                    <a:pt x="2796" y="1040"/>
                    <a:pt x="2751" y="1082"/>
                    <a:pt x="2722" y="1134"/>
                  </a:cubicBezTo>
                  <a:lnTo>
                    <a:pt x="103" y="5898"/>
                  </a:lnTo>
                  <a:cubicBezTo>
                    <a:pt x="0" y="6086"/>
                    <a:pt x="137" y="6316"/>
                    <a:pt x="352" y="6317"/>
                  </a:cubicBezTo>
                  <a:cubicBezTo>
                    <a:pt x="378" y="6317"/>
                    <a:pt x="405" y="6313"/>
                    <a:pt x="431" y="6306"/>
                  </a:cubicBezTo>
                  <a:cubicBezTo>
                    <a:pt x="496" y="6287"/>
                    <a:pt x="6981" y="4412"/>
                    <a:pt x="10472" y="4412"/>
                  </a:cubicBezTo>
                  <a:cubicBezTo>
                    <a:pt x="13976" y="4412"/>
                    <a:pt x="17884" y="5114"/>
                    <a:pt x="17923" y="5122"/>
                  </a:cubicBezTo>
                  <a:cubicBezTo>
                    <a:pt x="17940" y="5125"/>
                    <a:pt x="17957" y="5127"/>
                    <a:pt x="17974" y="5127"/>
                  </a:cubicBezTo>
                  <a:cubicBezTo>
                    <a:pt x="18177" y="5127"/>
                    <a:pt x="18322" y="4911"/>
                    <a:pt x="18228" y="4719"/>
                  </a:cubicBezTo>
                  <a:lnTo>
                    <a:pt x="16346" y="857"/>
                  </a:lnTo>
                  <a:cubicBezTo>
                    <a:pt x="16307" y="777"/>
                    <a:pt x="16232" y="721"/>
                    <a:pt x="16146" y="704"/>
                  </a:cubicBezTo>
                  <a:cubicBezTo>
                    <a:pt x="15919" y="659"/>
                    <a:pt x="12500" y="1"/>
                    <a:pt x="8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1"/>
            <p:cNvSpPr/>
            <p:nvPr/>
          </p:nvSpPr>
          <p:spPr>
            <a:xfrm>
              <a:off x="5154275" y="1927700"/>
              <a:ext cx="518725" cy="985300"/>
            </a:xfrm>
            <a:custGeom>
              <a:avLst/>
              <a:gdLst/>
              <a:ahLst/>
              <a:cxnLst/>
              <a:rect l="l" t="t" r="r" b="b"/>
              <a:pathLst>
                <a:path w="20749" h="39412" extrusionOk="0">
                  <a:moveTo>
                    <a:pt x="12201" y="1"/>
                  </a:moveTo>
                  <a:cubicBezTo>
                    <a:pt x="9248" y="241"/>
                    <a:pt x="7266" y="20313"/>
                    <a:pt x="7266" y="20313"/>
                  </a:cubicBezTo>
                  <a:lnTo>
                    <a:pt x="9134" y="29655"/>
                  </a:lnTo>
                  <a:lnTo>
                    <a:pt x="415" y="33806"/>
                  </a:lnTo>
                  <a:lnTo>
                    <a:pt x="0" y="39412"/>
                  </a:lnTo>
                  <a:lnTo>
                    <a:pt x="0" y="39412"/>
                  </a:lnTo>
                  <a:lnTo>
                    <a:pt x="17363" y="37029"/>
                  </a:lnTo>
                  <a:cubicBezTo>
                    <a:pt x="19402" y="36748"/>
                    <a:pt x="20749" y="34765"/>
                    <a:pt x="20257" y="32768"/>
                  </a:cubicBezTo>
                  <a:lnTo>
                    <a:pt x="12201"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1"/>
            <p:cNvSpPr/>
            <p:nvPr/>
          </p:nvSpPr>
          <p:spPr>
            <a:xfrm>
              <a:off x="5146900" y="1920600"/>
              <a:ext cx="527025" cy="999500"/>
            </a:xfrm>
            <a:custGeom>
              <a:avLst/>
              <a:gdLst/>
              <a:ahLst/>
              <a:cxnLst/>
              <a:rect l="l" t="t" r="r" b="b"/>
              <a:pathLst>
                <a:path w="21081" h="39980" extrusionOk="0">
                  <a:moveTo>
                    <a:pt x="12291" y="638"/>
                  </a:moveTo>
                  <a:lnTo>
                    <a:pt x="20277" y="33121"/>
                  </a:lnTo>
                  <a:cubicBezTo>
                    <a:pt x="20492" y="33996"/>
                    <a:pt x="20326" y="34922"/>
                    <a:pt x="19819" y="35667"/>
                  </a:cubicBezTo>
                  <a:cubicBezTo>
                    <a:pt x="19313" y="36413"/>
                    <a:pt x="18513" y="36909"/>
                    <a:pt x="17620" y="37031"/>
                  </a:cubicBezTo>
                  <a:lnTo>
                    <a:pt x="604" y="39367"/>
                  </a:lnTo>
                  <a:lnTo>
                    <a:pt x="982" y="34276"/>
                  </a:lnTo>
                  <a:lnTo>
                    <a:pt x="9552" y="30194"/>
                  </a:lnTo>
                  <a:cubicBezTo>
                    <a:pt x="9669" y="30139"/>
                    <a:pt x="9734" y="30010"/>
                    <a:pt x="9708" y="29883"/>
                  </a:cubicBezTo>
                  <a:lnTo>
                    <a:pt x="7848" y="20582"/>
                  </a:lnTo>
                  <a:cubicBezTo>
                    <a:pt x="8579" y="13206"/>
                    <a:pt x="10395" y="1660"/>
                    <a:pt x="12291" y="638"/>
                  </a:cubicBezTo>
                  <a:close/>
                  <a:moveTo>
                    <a:pt x="12492" y="0"/>
                  </a:moveTo>
                  <a:cubicBezTo>
                    <a:pt x="12486" y="0"/>
                    <a:pt x="12479" y="1"/>
                    <a:pt x="12472" y="1"/>
                  </a:cubicBezTo>
                  <a:cubicBezTo>
                    <a:pt x="9437" y="249"/>
                    <a:pt x="7615" y="17177"/>
                    <a:pt x="7279" y="20568"/>
                  </a:cubicBezTo>
                  <a:cubicBezTo>
                    <a:pt x="7277" y="20596"/>
                    <a:pt x="7278" y="20624"/>
                    <a:pt x="7284" y="20652"/>
                  </a:cubicBezTo>
                  <a:lnTo>
                    <a:pt x="9109" y="29778"/>
                  </a:lnTo>
                  <a:lnTo>
                    <a:pt x="589" y="33835"/>
                  </a:lnTo>
                  <a:cubicBezTo>
                    <a:pt x="497" y="33878"/>
                    <a:pt x="436" y="33968"/>
                    <a:pt x="428" y="34069"/>
                  </a:cubicBezTo>
                  <a:lnTo>
                    <a:pt x="13" y="39674"/>
                  </a:lnTo>
                  <a:cubicBezTo>
                    <a:pt x="1" y="39839"/>
                    <a:pt x="131" y="39978"/>
                    <a:pt x="295" y="39979"/>
                  </a:cubicBezTo>
                  <a:cubicBezTo>
                    <a:pt x="308" y="39978"/>
                    <a:pt x="321" y="39978"/>
                    <a:pt x="333" y="39976"/>
                  </a:cubicBezTo>
                  <a:lnTo>
                    <a:pt x="17696" y="37593"/>
                  </a:lnTo>
                  <a:cubicBezTo>
                    <a:pt x="18749" y="37449"/>
                    <a:pt x="19690" y="36865"/>
                    <a:pt x="20287" y="35986"/>
                  </a:cubicBezTo>
                  <a:cubicBezTo>
                    <a:pt x="20885" y="35107"/>
                    <a:pt x="21080" y="34016"/>
                    <a:pt x="20826" y="32985"/>
                  </a:cubicBezTo>
                  <a:lnTo>
                    <a:pt x="12771" y="216"/>
                  </a:lnTo>
                  <a:cubicBezTo>
                    <a:pt x="12738" y="89"/>
                    <a:pt x="12623" y="0"/>
                    <a:pt x="12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1"/>
            <p:cNvSpPr/>
            <p:nvPr/>
          </p:nvSpPr>
          <p:spPr>
            <a:xfrm>
              <a:off x="4543950" y="1815650"/>
              <a:ext cx="918300" cy="1251350"/>
            </a:xfrm>
            <a:custGeom>
              <a:avLst/>
              <a:gdLst/>
              <a:ahLst/>
              <a:cxnLst/>
              <a:rect l="l" t="t" r="r" b="b"/>
              <a:pathLst>
                <a:path w="36732" h="50054" extrusionOk="0">
                  <a:moveTo>
                    <a:pt x="18657" y="0"/>
                  </a:moveTo>
                  <a:cubicBezTo>
                    <a:pt x="15879" y="0"/>
                    <a:pt x="13007" y="296"/>
                    <a:pt x="10308" y="861"/>
                  </a:cubicBezTo>
                  <a:cubicBezTo>
                    <a:pt x="7851" y="1374"/>
                    <a:pt x="5538" y="2109"/>
                    <a:pt x="3571" y="3046"/>
                  </a:cubicBezTo>
                  <a:cubicBezTo>
                    <a:pt x="1071" y="4236"/>
                    <a:pt x="0" y="4593"/>
                    <a:pt x="0" y="4593"/>
                  </a:cubicBezTo>
                  <a:cubicBezTo>
                    <a:pt x="0" y="4593"/>
                    <a:pt x="3081" y="44513"/>
                    <a:pt x="3081" y="46537"/>
                  </a:cubicBezTo>
                  <a:cubicBezTo>
                    <a:pt x="3081" y="48561"/>
                    <a:pt x="2962" y="48680"/>
                    <a:pt x="3676" y="49275"/>
                  </a:cubicBezTo>
                  <a:cubicBezTo>
                    <a:pt x="4281" y="49779"/>
                    <a:pt x="7024" y="50053"/>
                    <a:pt x="11825" y="50053"/>
                  </a:cubicBezTo>
                  <a:cubicBezTo>
                    <a:pt x="12695" y="50053"/>
                    <a:pt x="13632" y="50044"/>
                    <a:pt x="14635" y="50026"/>
                  </a:cubicBezTo>
                  <a:cubicBezTo>
                    <a:pt x="17364" y="49976"/>
                    <a:pt x="19968" y="49962"/>
                    <a:pt x="22121" y="49962"/>
                  </a:cubicBezTo>
                  <a:cubicBezTo>
                    <a:pt x="25134" y="49962"/>
                    <a:pt x="27263" y="49990"/>
                    <a:pt x="27610" y="49990"/>
                  </a:cubicBezTo>
                  <a:cubicBezTo>
                    <a:pt x="28205" y="49990"/>
                    <a:pt x="29277" y="49632"/>
                    <a:pt x="29991" y="48561"/>
                  </a:cubicBezTo>
                  <a:cubicBezTo>
                    <a:pt x="30706" y="47489"/>
                    <a:pt x="36496" y="4959"/>
                    <a:pt x="36614" y="4483"/>
                  </a:cubicBezTo>
                  <a:cubicBezTo>
                    <a:pt x="36732" y="4005"/>
                    <a:pt x="27619" y="1251"/>
                    <a:pt x="26777" y="1011"/>
                  </a:cubicBezTo>
                  <a:cubicBezTo>
                    <a:pt x="24383" y="327"/>
                    <a:pt x="21572" y="0"/>
                    <a:pt x="1865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1"/>
            <p:cNvSpPr/>
            <p:nvPr/>
          </p:nvSpPr>
          <p:spPr>
            <a:xfrm>
              <a:off x="4536625" y="1808450"/>
              <a:ext cx="933050" cy="1265625"/>
            </a:xfrm>
            <a:custGeom>
              <a:avLst/>
              <a:gdLst/>
              <a:ahLst/>
              <a:cxnLst/>
              <a:rect l="l" t="t" r="r" b="b"/>
              <a:pathLst>
                <a:path w="37322" h="50625" extrusionOk="0">
                  <a:moveTo>
                    <a:pt x="18942" y="566"/>
                  </a:moveTo>
                  <a:cubicBezTo>
                    <a:pt x="21873" y="566"/>
                    <a:pt x="24649" y="902"/>
                    <a:pt x="26992" y="1572"/>
                  </a:cubicBezTo>
                  <a:cubicBezTo>
                    <a:pt x="28646" y="2044"/>
                    <a:pt x="35732" y="4245"/>
                    <a:pt x="36607" y="4844"/>
                  </a:cubicBezTo>
                  <a:cubicBezTo>
                    <a:pt x="36534" y="5315"/>
                    <a:pt x="36301" y="6968"/>
                    <a:pt x="35754" y="10873"/>
                  </a:cubicBezTo>
                  <a:cubicBezTo>
                    <a:pt x="34212" y="21871"/>
                    <a:pt x="30602" y="47625"/>
                    <a:pt x="30048" y="48691"/>
                  </a:cubicBezTo>
                  <a:cubicBezTo>
                    <a:pt x="29362" y="49721"/>
                    <a:pt x="28345" y="49994"/>
                    <a:pt x="27903" y="49994"/>
                  </a:cubicBezTo>
                  <a:lnTo>
                    <a:pt x="27314" y="49989"/>
                  </a:lnTo>
                  <a:cubicBezTo>
                    <a:pt x="26453" y="49982"/>
                    <a:pt x="24693" y="49966"/>
                    <a:pt x="22431" y="49966"/>
                  </a:cubicBezTo>
                  <a:cubicBezTo>
                    <a:pt x="20270" y="49966"/>
                    <a:pt x="17652" y="49981"/>
                    <a:pt x="14924" y="50030"/>
                  </a:cubicBezTo>
                  <a:cubicBezTo>
                    <a:pt x="13893" y="50049"/>
                    <a:pt x="12961" y="50058"/>
                    <a:pt x="12116" y="50058"/>
                  </a:cubicBezTo>
                  <a:cubicBezTo>
                    <a:pt x="5763" y="50058"/>
                    <a:pt x="4426" y="49575"/>
                    <a:pt x="4152" y="49346"/>
                  </a:cubicBezTo>
                  <a:cubicBezTo>
                    <a:pt x="3641" y="48920"/>
                    <a:pt x="3642" y="48870"/>
                    <a:pt x="3654" y="47575"/>
                  </a:cubicBezTo>
                  <a:cubicBezTo>
                    <a:pt x="3656" y="47358"/>
                    <a:pt x="3658" y="47110"/>
                    <a:pt x="3658" y="46825"/>
                  </a:cubicBezTo>
                  <a:cubicBezTo>
                    <a:pt x="3658" y="44868"/>
                    <a:pt x="861" y="8568"/>
                    <a:pt x="592" y="5075"/>
                  </a:cubicBezTo>
                  <a:cubicBezTo>
                    <a:pt x="1014" y="4918"/>
                    <a:pt x="2088" y="4494"/>
                    <a:pt x="3987" y="3589"/>
                  </a:cubicBezTo>
                  <a:cubicBezTo>
                    <a:pt x="5896" y="2679"/>
                    <a:pt x="8141" y="1951"/>
                    <a:pt x="10658" y="1426"/>
                  </a:cubicBezTo>
                  <a:cubicBezTo>
                    <a:pt x="13405" y="851"/>
                    <a:pt x="16239" y="566"/>
                    <a:pt x="18942" y="566"/>
                  </a:cubicBezTo>
                  <a:close/>
                  <a:moveTo>
                    <a:pt x="18942" y="1"/>
                  </a:moveTo>
                  <a:cubicBezTo>
                    <a:pt x="16199" y="1"/>
                    <a:pt x="13325" y="290"/>
                    <a:pt x="10543" y="872"/>
                  </a:cubicBezTo>
                  <a:cubicBezTo>
                    <a:pt x="7982" y="1406"/>
                    <a:pt x="5694" y="2149"/>
                    <a:pt x="3743" y="3077"/>
                  </a:cubicBezTo>
                  <a:cubicBezTo>
                    <a:pt x="1294" y="4244"/>
                    <a:pt x="213" y="4609"/>
                    <a:pt x="204" y="4613"/>
                  </a:cubicBezTo>
                  <a:cubicBezTo>
                    <a:pt x="79" y="4654"/>
                    <a:pt x="0" y="4774"/>
                    <a:pt x="10" y="4904"/>
                  </a:cubicBezTo>
                  <a:cubicBezTo>
                    <a:pt x="41" y="5302"/>
                    <a:pt x="3091" y="44834"/>
                    <a:pt x="3091" y="46825"/>
                  </a:cubicBezTo>
                  <a:cubicBezTo>
                    <a:pt x="3091" y="47108"/>
                    <a:pt x="3089" y="47355"/>
                    <a:pt x="3087" y="47569"/>
                  </a:cubicBezTo>
                  <a:cubicBezTo>
                    <a:pt x="3074" y="48905"/>
                    <a:pt x="3071" y="49183"/>
                    <a:pt x="3789" y="49780"/>
                  </a:cubicBezTo>
                  <a:cubicBezTo>
                    <a:pt x="4462" y="50342"/>
                    <a:pt x="7258" y="50624"/>
                    <a:pt x="12117" y="50624"/>
                  </a:cubicBezTo>
                  <a:cubicBezTo>
                    <a:pt x="12990" y="50624"/>
                    <a:pt x="13929" y="50616"/>
                    <a:pt x="14934" y="50597"/>
                  </a:cubicBezTo>
                  <a:cubicBezTo>
                    <a:pt x="17659" y="50548"/>
                    <a:pt x="20273" y="50533"/>
                    <a:pt x="22431" y="50533"/>
                  </a:cubicBezTo>
                  <a:cubicBezTo>
                    <a:pt x="24691" y="50533"/>
                    <a:pt x="26449" y="50549"/>
                    <a:pt x="27309" y="50556"/>
                  </a:cubicBezTo>
                  <a:lnTo>
                    <a:pt x="27903" y="50560"/>
                  </a:lnTo>
                  <a:cubicBezTo>
                    <a:pt x="28490" y="50560"/>
                    <a:pt x="29702" y="50234"/>
                    <a:pt x="30520" y="49006"/>
                  </a:cubicBezTo>
                  <a:cubicBezTo>
                    <a:pt x="31004" y="48279"/>
                    <a:pt x="33187" y="33267"/>
                    <a:pt x="36314" y="10952"/>
                  </a:cubicBezTo>
                  <a:cubicBezTo>
                    <a:pt x="36799" y="7494"/>
                    <a:pt x="37149" y="4994"/>
                    <a:pt x="37182" y="4839"/>
                  </a:cubicBezTo>
                  <a:cubicBezTo>
                    <a:pt x="37263" y="4515"/>
                    <a:pt x="37321" y="4280"/>
                    <a:pt x="32437" y="2676"/>
                  </a:cubicBezTo>
                  <a:cubicBezTo>
                    <a:pt x="30038" y="1890"/>
                    <a:pt x="27564" y="1145"/>
                    <a:pt x="27149" y="1026"/>
                  </a:cubicBezTo>
                  <a:cubicBezTo>
                    <a:pt x="24758" y="344"/>
                    <a:pt x="21927" y="1"/>
                    <a:pt x="18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1"/>
            <p:cNvSpPr/>
            <p:nvPr/>
          </p:nvSpPr>
          <p:spPr>
            <a:xfrm>
              <a:off x="5098750" y="2607025"/>
              <a:ext cx="76075" cy="61225"/>
            </a:xfrm>
            <a:custGeom>
              <a:avLst/>
              <a:gdLst/>
              <a:ahLst/>
              <a:cxnLst/>
              <a:rect l="l" t="t" r="r" b="b"/>
              <a:pathLst>
                <a:path w="3043" h="2449" extrusionOk="0">
                  <a:moveTo>
                    <a:pt x="2721" y="0"/>
                  </a:moveTo>
                  <a:cubicBezTo>
                    <a:pt x="2646" y="0"/>
                    <a:pt x="2571" y="30"/>
                    <a:pt x="2515" y="89"/>
                  </a:cubicBezTo>
                  <a:cubicBezTo>
                    <a:pt x="1775" y="762"/>
                    <a:pt x="984" y="1376"/>
                    <a:pt x="150" y="1928"/>
                  </a:cubicBezTo>
                  <a:cubicBezTo>
                    <a:pt x="47" y="1997"/>
                    <a:pt x="0" y="2126"/>
                    <a:pt x="36" y="2245"/>
                  </a:cubicBezTo>
                  <a:cubicBezTo>
                    <a:pt x="71" y="2365"/>
                    <a:pt x="182" y="2447"/>
                    <a:pt x="306" y="2448"/>
                  </a:cubicBezTo>
                  <a:cubicBezTo>
                    <a:pt x="361" y="2448"/>
                    <a:pt x="415" y="2432"/>
                    <a:pt x="462" y="2402"/>
                  </a:cubicBezTo>
                  <a:cubicBezTo>
                    <a:pt x="1321" y="1834"/>
                    <a:pt x="2134" y="1201"/>
                    <a:pt x="2896" y="507"/>
                  </a:cubicBezTo>
                  <a:cubicBezTo>
                    <a:pt x="3026" y="406"/>
                    <a:pt x="3042" y="215"/>
                    <a:pt x="2931" y="93"/>
                  </a:cubicBezTo>
                  <a:cubicBezTo>
                    <a:pt x="2875" y="31"/>
                    <a:pt x="2798" y="0"/>
                    <a:pt x="2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1"/>
            <p:cNvSpPr/>
            <p:nvPr/>
          </p:nvSpPr>
          <p:spPr>
            <a:xfrm>
              <a:off x="5213825" y="2219000"/>
              <a:ext cx="179225" cy="342950"/>
            </a:xfrm>
            <a:custGeom>
              <a:avLst/>
              <a:gdLst/>
              <a:ahLst/>
              <a:cxnLst/>
              <a:rect l="l" t="t" r="r" b="b"/>
              <a:pathLst>
                <a:path w="7169" h="13718" extrusionOk="0">
                  <a:moveTo>
                    <a:pt x="6857" y="1"/>
                  </a:moveTo>
                  <a:cubicBezTo>
                    <a:pt x="6726" y="1"/>
                    <a:pt x="6608" y="92"/>
                    <a:pt x="6580" y="225"/>
                  </a:cubicBezTo>
                  <a:cubicBezTo>
                    <a:pt x="6563" y="297"/>
                    <a:pt x="4880" y="7540"/>
                    <a:pt x="153" y="13252"/>
                  </a:cubicBezTo>
                  <a:cubicBezTo>
                    <a:pt x="0" y="13437"/>
                    <a:pt x="131" y="13717"/>
                    <a:pt x="371" y="13718"/>
                  </a:cubicBezTo>
                  <a:cubicBezTo>
                    <a:pt x="456" y="13718"/>
                    <a:pt x="536" y="13680"/>
                    <a:pt x="589" y="13615"/>
                  </a:cubicBezTo>
                  <a:cubicBezTo>
                    <a:pt x="5406" y="7795"/>
                    <a:pt x="7115" y="424"/>
                    <a:pt x="7132" y="350"/>
                  </a:cubicBezTo>
                  <a:cubicBezTo>
                    <a:pt x="7168" y="197"/>
                    <a:pt x="7073" y="43"/>
                    <a:pt x="6920" y="8"/>
                  </a:cubicBezTo>
                  <a:cubicBezTo>
                    <a:pt x="6899" y="3"/>
                    <a:pt x="6878" y="1"/>
                    <a:pt x="68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1"/>
            <p:cNvSpPr/>
            <p:nvPr/>
          </p:nvSpPr>
          <p:spPr>
            <a:xfrm>
              <a:off x="5395900" y="2664750"/>
              <a:ext cx="165100" cy="82175"/>
            </a:xfrm>
            <a:custGeom>
              <a:avLst/>
              <a:gdLst/>
              <a:ahLst/>
              <a:cxnLst/>
              <a:rect l="l" t="t" r="r" b="b"/>
              <a:pathLst>
                <a:path w="6604" h="3287" extrusionOk="0">
                  <a:moveTo>
                    <a:pt x="321" y="0"/>
                  </a:moveTo>
                  <a:cubicBezTo>
                    <a:pt x="264" y="0"/>
                    <a:pt x="206" y="17"/>
                    <a:pt x="156" y="53"/>
                  </a:cubicBezTo>
                  <a:cubicBezTo>
                    <a:pt x="34" y="140"/>
                    <a:pt x="0" y="307"/>
                    <a:pt x="80" y="435"/>
                  </a:cubicBezTo>
                  <a:cubicBezTo>
                    <a:pt x="154" y="538"/>
                    <a:pt x="1951" y="2996"/>
                    <a:pt x="6304" y="3285"/>
                  </a:cubicBezTo>
                  <a:cubicBezTo>
                    <a:pt x="6312" y="3286"/>
                    <a:pt x="6317" y="3286"/>
                    <a:pt x="6323" y="3286"/>
                  </a:cubicBezTo>
                  <a:lnTo>
                    <a:pt x="6325" y="3286"/>
                  </a:lnTo>
                  <a:cubicBezTo>
                    <a:pt x="6474" y="3281"/>
                    <a:pt x="6594" y="3161"/>
                    <a:pt x="6598" y="3012"/>
                  </a:cubicBezTo>
                  <a:cubicBezTo>
                    <a:pt x="6604" y="2861"/>
                    <a:pt x="6491" y="2734"/>
                    <a:pt x="6343" y="2719"/>
                  </a:cubicBezTo>
                  <a:cubicBezTo>
                    <a:pt x="2272" y="2449"/>
                    <a:pt x="558" y="128"/>
                    <a:pt x="541" y="105"/>
                  </a:cubicBezTo>
                  <a:cubicBezTo>
                    <a:pt x="485" y="36"/>
                    <a:pt x="404"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1"/>
            <p:cNvSpPr/>
            <p:nvPr/>
          </p:nvSpPr>
          <p:spPr>
            <a:xfrm>
              <a:off x="5375050" y="2662275"/>
              <a:ext cx="104575" cy="116525"/>
            </a:xfrm>
            <a:custGeom>
              <a:avLst/>
              <a:gdLst/>
              <a:ahLst/>
              <a:cxnLst/>
              <a:rect l="l" t="t" r="r" b="b"/>
              <a:pathLst>
                <a:path w="4183" h="4661" extrusionOk="0">
                  <a:moveTo>
                    <a:pt x="308" y="0"/>
                  </a:moveTo>
                  <a:cubicBezTo>
                    <a:pt x="285" y="0"/>
                    <a:pt x="262" y="3"/>
                    <a:pt x="239" y="9"/>
                  </a:cubicBezTo>
                  <a:cubicBezTo>
                    <a:pt x="92" y="46"/>
                    <a:pt x="0" y="191"/>
                    <a:pt x="29" y="340"/>
                  </a:cubicBezTo>
                  <a:cubicBezTo>
                    <a:pt x="57" y="453"/>
                    <a:pt x="753" y="3131"/>
                    <a:pt x="3751" y="4631"/>
                  </a:cubicBezTo>
                  <a:cubicBezTo>
                    <a:pt x="3791" y="4650"/>
                    <a:pt x="3834" y="4660"/>
                    <a:pt x="3877" y="4661"/>
                  </a:cubicBezTo>
                  <a:cubicBezTo>
                    <a:pt x="4008" y="4660"/>
                    <a:pt x="4122" y="4569"/>
                    <a:pt x="4152" y="4441"/>
                  </a:cubicBezTo>
                  <a:cubicBezTo>
                    <a:pt x="4182" y="4315"/>
                    <a:pt x="4121" y="4183"/>
                    <a:pt x="4005" y="4123"/>
                  </a:cubicBezTo>
                  <a:cubicBezTo>
                    <a:pt x="1250" y="2746"/>
                    <a:pt x="585" y="227"/>
                    <a:pt x="580" y="203"/>
                  </a:cubicBezTo>
                  <a:cubicBezTo>
                    <a:pt x="543" y="80"/>
                    <a:pt x="430"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1"/>
            <p:cNvSpPr/>
            <p:nvPr/>
          </p:nvSpPr>
          <p:spPr>
            <a:xfrm>
              <a:off x="3624925" y="1542075"/>
              <a:ext cx="1000550" cy="848475"/>
            </a:xfrm>
            <a:custGeom>
              <a:avLst/>
              <a:gdLst/>
              <a:ahLst/>
              <a:cxnLst/>
              <a:rect l="l" t="t" r="r" b="b"/>
              <a:pathLst>
                <a:path w="40022" h="33939" extrusionOk="0">
                  <a:moveTo>
                    <a:pt x="3242" y="1"/>
                  </a:moveTo>
                  <a:lnTo>
                    <a:pt x="1" y="2702"/>
                  </a:lnTo>
                  <a:lnTo>
                    <a:pt x="14963" y="31490"/>
                  </a:lnTo>
                  <a:cubicBezTo>
                    <a:pt x="15757" y="33017"/>
                    <a:pt x="17327" y="33938"/>
                    <a:pt x="18995" y="33938"/>
                  </a:cubicBezTo>
                  <a:cubicBezTo>
                    <a:pt x="19319" y="33938"/>
                    <a:pt x="19646" y="33904"/>
                    <a:pt x="19972" y="33832"/>
                  </a:cubicBezTo>
                  <a:lnTo>
                    <a:pt x="37823" y="29898"/>
                  </a:lnTo>
                  <a:cubicBezTo>
                    <a:pt x="37823" y="29898"/>
                    <a:pt x="40022" y="23868"/>
                    <a:pt x="36761" y="15536"/>
                  </a:cubicBezTo>
                  <a:lnTo>
                    <a:pt x="19940" y="20794"/>
                  </a:lnTo>
                  <a:lnTo>
                    <a:pt x="3242"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1"/>
            <p:cNvSpPr/>
            <p:nvPr/>
          </p:nvSpPr>
          <p:spPr>
            <a:xfrm>
              <a:off x="3617100" y="1535000"/>
              <a:ext cx="1015025" cy="862625"/>
            </a:xfrm>
            <a:custGeom>
              <a:avLst/>
              <a:gdLst/>
              <a:ahLst/>
              <a:cxnLst/>
              <a:rect l="l" t="t" r="r" b="b"/>
              <a:pathLst>
                <a:path w="40601" h="34505" extrusionOk="0">
                  <a:moveTo>
                    <a:pt x="3515" y="685"/>
                  </a:moveTo>
                  <a:lnTo>
                    <a:pt x="20032" y="21254"/>
                  </a:lnTo>
                  <a:cubicBezTo>
                    <a:pt x="20086" y="21322"/>
                    <a:pt x="20168" y="21360"/>
                    <a:pt x="20252" y="21360"/>
                  </a:cubicBezTo>
                  <a:cubicBezTo>
                    <a:pt x="20281" y="21360"/>
                    <a:pt x="20309" y="21356"/>
                    <a:pt x="20337" y="21347"/>
                  </a:cubicBezTo>
                  <a:lnTo>
                    <a:pt x="36904" y="16168"/>
                  </a:lnTo>
                  <a:cubicBezTo>
                    <a:pt x="39682" y="23470"/>
                    <a:pt x="38210" y="28988"/>
                    <a:pt x="37916" y="29939"/>
                  </a:cubicBezTo>
                  <a:lnTo>
                    <a:pt x="20225" y="33838"/>
                  </a:lnTo>
                  <a:cubicBezTo>
                    <a:pt x="19920" y="33905"/>
                    <a:pt x="19613" y="33938"/>
                    <a:pt x="19310" y="33938"/>
                  </a:cubicBezTo>
                  <a:cubicBezTo>
                    <a:pt x="17746" y="33938"/>
                    <a:pt x="16271" y="33072"/>
                    <a:pt x="15529" y="31643"/>
                  </a:cubicBezTo>
                  <a:lnTo>
                    <a:pt x="671" y="3056"/>
                  </a:lnTo>
                  <a:lnTo>
                    <a:pt x="3515" y="685"/>
                  </a:lnTo>
                  <a:close/>
                  <a:moveTo>
                    <a:pt x="3559" y="0"/>
                  </a:moveTo>
                  <a:cubicBezTo>
                    <a:pt x="3491" y="0"/>
                    <a:pt x="3426" y="23"/>
                    <a:pt x="3374" y="65"/>
                  </a:cubicBezTo>
                  <a:lnTo>
                    <a:pt x="132" y="2768"/>
                  </a:lnTo>
                  <a:cubicBezTo>
                    <a:pt x="30" y="2853"/>
                    <a:pt x="1" y="2998"/>
                    <a:pt x="62" y="3116"/>
                  </a:cubicBezTo>
                  <a:lnTo>
                    <a:pt x="15025" y="31904"/>
                  </a:lnTo>
                  <a:cubicBezTo>
                    <a:pt x="15867" y="33524"/>
                    <a:pt x="17540" y="34504"/>
                    <a:pt x="19311" y="34504"/>
                  </a:cubicBezTo>
                  <a:cubicBezTo>
                    <a:pt x="19659" y="34504"/>
                    <a:pt x="20006" y="34467"/>
                    <a:pt x="20346" y="34392"/>
                  </a:cubicBezTo>
                  <a:lnTo>
                    <a:pt x="38196" y="30458"/>
                  </a:lnTo>
                  <a:cubicBezTo>
                    <a:pt x="38291" y="30438"/>
                    <a:pt x="38368" y="30370"/>
                    <a:pt x="38402" y="30279"/>
                  </a:cubicBezTo>
                  <a:cubicBezTo>
                    <a:pt x="38494" y="30028"/>
                    <a:pt x="40600" y="24052"/>
                    <a:pt x="37338" y="15716"/>
                  </a:cubicBezTo>
                  <a:cubicBezTo>
                    <a:pt x="37294" y="15605"/>
                    <a:pt x="37187" y="15536"/>
                    <a:pt x="37073" y="15536"/>
                  </a:cubicBezTo>
                  <a:cubicBezTo>
                    <a:pt x="37045" y="15536"/>
                    <a:pt x="37017" y="15540"/>
                    <a:pt x="36989" y="15548"/>
                  </a:cubicBezTo>
                  <a:lnTo>
                    <a:pt x="20354" y="20748"/>
                  </a:lnTo>
                  <a:lnTo>
                    <a:pt x="3777" y="106"/>
                  </a:lnTo>
                  <a:cubicBezTo>
                    <a:pt x="3729" y="47"/>
                    <a:pt x="3659" y="9"/>
                    <a:pt x="3584" y="1"/>
                  </a:cubicBezTo>
                  <a:cubicBezTo>
                    <a:pt x="3575" y="1"/>
                    <a:pt x="3567" y="0"/>
                    <a:pt x="3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1"/>
            <p:cNvSpPr/>
            <p:nvPr/>
          </p:nvSpPr>
          <p:spPr>
            <a:xfrm>
              <a:off x="4061850" y="2072550"/>
              <a:ext cx="56025" cy="127775"/>
            </a:xfrm>
            <a:custGeom>
              <a:avLst/>
              <a:gdLst/>
              <a:ahLst/>
              <a:cxnLst/>
              <a:rect l="l" t="t" r="r" b="b"/>
              <a:pathLst>
                <a:path w="2241" h="5111" extrusionOk="0">
                  <a:moveTo>
                    <a:pt x="1920" y="0"/>
                  </a:moveTo>
                  <a:cubicBezTo>
                    <a:pt x="1839" y="0"/>
                    <a:pt x="1758" y="36"/>
                    <a:pt x="1702" y="103"/>
                  </a:cubicBezTo>
                  <a:cubicBezTo>
                    <a:pt x="1633" y="195"/>
                    <a:pt x="1" y="2403"/>
                    <a:pt x="189" y="4849"/>
                  </a:cubicBezTo>
                  <a:cubicBezTo>
                    <a:pt x="200" y="4996"/>
                    <a:pt x="323" y="5110"/>
                    <a:pt x="470" y="5110"/>
                  </a:cubicBezTo>
                  <a:lnTo>
                    <a:pt x="493" y="5110"/>
                  </a:lnTo>
                  <a:cubicBezTo>
                    <a:pt x="649" y="5097"/>
                    <a:pt x="765" y="4961"/>
                    <a:pt x="754" y="4805"/>
                  </a:cubicBezTo>
                  <a:cubicBezTo>
                    <a:pt x="583" y="2576"/>
                    <a:pt x="2139" y="464"/>
                    <a:pt x="2156" y="442"/>
                  </a:cubicBezTo>
                  <a:cubicBezTo>
                    <a:pt x="2240" y="317"/>
                    <a:pt x="2211" y="148"/>
                    <a:pt x="2090" y="57"/>
                  </a:cubicBezTo>
                  <a:cubicBezTo>
                    <a:pt x="2039" y="19"/>
                    <a:pt x="1980" y="0"/>
                    <a:pt x="19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1"/>
            <p:cNvSpPr/>
            <p:nvPr/>
          </p:nvSpPr>
          <p:spPr>
            <a:xfrm>
              <a:off x="4016325" y="2118125"/>
              <a:ext cx="48075" cy="145975"/>
            </a:xfrm>
            <a:custGeom>
              <a:avLst/>
              <a:gdLst/>
              <a:ahLst/>
              <a:cxnLst/>
              <a:rect l="l" t="t" r="r" b="b"/>
              <a:pathLst>
                <a:path w="1923" h="5839" extrusionOk="0">
                  <a:moveTo>
                    <a:pt x="1014" y="1"/>
                  </a:moveTo>
                  <a:cubicBezTo>
                    <a:pt x="889" y="1"/>
                    <a:pt x="774" y="84"/>
                    <a:pt x="740" y="210"/>
                  </a:cubicBezTo>
                  <a:cubicBezTo>
                    <a:pt x="710" y="348"/>
                    <a:pt x="1" y="3627"/>
                    <a:pt x="1324" y="5707"/>
                  </a:cubicBezTo>
                  <a:cubicBezTo>
                    <a:pt x="1376" y="5789"/>
                    <a:pt x="1467" y="5838"/>
                    <a:pt x="1563" y="5838"/>
                  </a:cubicBezTo>
                  <a:cubicBezTo>
                    <a:pt x="1787" y="5837"/>
                    <a:pt x="1922" y="5591"/>
                    <a:pt x="1802" y="5402"/>
                  </a:cubicBezTo>
                  <a:cubicBezTo>
                    <a:pt x="607" y="3522"/>
                    <a:pt x="1286" y="364"/>
                    <a:pt x="1294" y="332"/>
                  </a:cubicBezTo>
                  <a:cubicBezTo>
                    <a:pt x="1319" y="184"/>
                    <a:pt x="1223" y="41"/>
                    <a:pt x="1075" y="7"/>
                  </a:cubicBezTo>
                  <a:cubicBezTo>
                    <a:pt x="1055" y="3"/>
                    <a:pt x="1034" y="1"/>
                    <a:pt x="1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1"/>
            <p:cNvSpPr/>
            <p:nvPr/>
          </p:nvSpPr>
          <p:spPr>
            <a:xfrm>
              <a:off x="4562225" y="2282075"/>
              <a:ext cx="202250" cy="177900"/>
            </a:xfrm>
            <a:custGeom>
              <a:avLst/>
              <a:gdLst/>
              <a:ahLst/>
              <a:cxnLst/>
              <a:rect l="l" t="t" r="r" b="b"/>
              <a:pathLst>
                <a:path w="8090" h="7116" extrusionOk="0">
                  <a:moveTo>
                    <a:pt x="318" y="0"/>
                  </a:moveTo>
                  <a:cubicBezTo>
                    <a:pt x="253" y="0"/>
                    <a:pt x="188" y="22"/>
                    <a:pt x="134" y="68"/>
                  </a:cubicBezTo>
                  <a:cubicBezTo>
                    <a:pt x="8" y="175"/>
                    <a:pt x="1" y="365"/>
                    <a:pt x="115" y="483"/>
                  </a:cubicBezTo>
                  <a:cubicBezTo>
                    <a:pt x="287" y="685"/>
                    <a:pt x="4366" y="5438"/>
                    <a:pt x="7659" y="7085"/>
                  </a:cubicBezTo>
                  <a:cubicBezTo>
                    <a:pt x="7698" y="7104"/>
                    <a:pt x="7741" y="7115"/>
                    <a:pt x="7786" y="7115"/>
                  </a:cubicBezTo>
                  <a:cubicBezTo>
                    <a:pt x="7916" y="7114"/>
                    <a:pt x="8030" y="7024"/>
                    <a:pt x="8060" y="6897"/>
                  </a:cubicBezTo>
                  <a:cubicBezTo>
                    <a:pt x="8090" y="6769"/>
                    <a:pt x="8029" y="6637"/>
                    <a:pt x="7912" y="6577"/>
                  </a:cubicBezTo>
                  <a:cubicBezTo>
                    <a:pt x="4723" y="4983"/>
                    <a:pt x="588" y="163"/>
                    <a:pt x="546" y="114"/>
                  </a:cubicBezTo>
                  <a:cubicBezTo>
                    <a:pt x="490" y="39"/>
                    <a:pt x="404"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1"/>
            <p:cNvSpPr/>
            <p:nvPr/>
          </p:nvSpPr>
          <p:spPr>
            <a:xfrm>
              <a:off x="4589600" y="2345875"/>
              <a:ext cx="193125" cy="214300"/>
            </a:xfrm>
            <a:custGeom>
              <a:avLst/>
              <a:gdLst/>
              <a:ahLst/>
              <a:cxnLst/>
              <a:rect l="l" t="t" r="r" b="b"/>
              <a:pathLst>
                <a:path w="7725" h="8572" extrusionOk="0">
                  <a:moveTo>
                    <a:pt x="319" y="0"/>
                  </a:moveTo>
                  <a:cubicBezTo>
                    <a:pt x="281" y="0"/>
                    <a:pt x="243" y="8"/>
                    <a:pt x="206" y="24"/>
                  </a:cubicBezTo>
                  <a:cubicBezTo>
                    <a:pt x="68" y="84"/>
                    <a:pt x="0" y="241"/>
                    <a:pt x="52" y="383"/>
                  </a:cubicBezTo>
                  <a:cubicBezTo>
                    <a:pt x="151" y="610"/>
                    <a:pt x="2516" y="5969"/>
                    <a:pt x="7284" y="8538"/>
                  </a:cubicBezTo>
                  <a:cubicBezTo>
                    <a:pt x="7326" y="8559"/>
                    <a:pt x="7372" y="8571"/>
                    <a:pt x="7420" y="8571"/>
                  </a:cubicBezTo>
                  <a:lnTo>
                    <a:pt x="7419" y="8570"/>
                  </a:lnTo>
                  <a:cubicBezTo>
                    <a:pt x="7548" y="8570"/>
                    <a:pt x="7661" y="8481"/>
                    <a:pt x="7692" y="8356"/>
                  </a:cubicBezTo>
                  <a:cubicBezTo>
                    <a:pt x="7725" y="8230"/>
                    <a:pt x="7667" y="8100"/>
                    <a:pt x="7554" y="8038"/>
                  </a:cubicBezTo>
                  <a:cubicBezTo>
                    <a:pt x="2960" y="5565"/>
                    <a:pt x="597" y="212"/>
                    <a:pt x="573" y="158"/>
                  </a:cubicBezTo>
                  <a:cubicBezTo>
                    <a:pt x="523" y="58"/>
                    <a:pt x="423"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1"/>
            <p:cNvSpPr/>
            <p:nvPr/>
          </p:nvSpPr>
          <p:spPr>
            <a:xfrm>
              <a:off x="3653275" y="1616225"/>
              <a:ext cx="105450" cy="72550"/>
            </a:xfrm>
            <a:custGeom>
              <a:avLst/>
              <a:gdLst/>
              <a:ahLst/>
              <a:cxnLst/>
              <a:rect l="l" t="t" r="r" b="b"/>
              <a:pathLst>
                <a:path w="4218" h="2902" extrusionOk="0">
                  <a:moveTo>
                    <a:pt x="3896" y="1"/>
                  </a:moveTo>
                  <a:cubicBezTo>
                    <a:pt x="3848" y="1"/>
                    <a:pt x="3799" y="13"/>
                    <a:pt x="3754" y="39"/>
                  </a:cubicBezTo>
                  <a:lnTo>
                    <a:pt x="153" y="2380"/>
                  </a:lnTo>
                  <a:cubicBezTo>
                    <a:pt x="48" y="2449"/>
                    <a:pt x="0" y="2578"/>
                    <a:pt x="36" y="2698"/>
                  </a:cubicBezTo>
                  <a:cubicBezTo>
                    <a:pt x="72" y="2818"/>
                    <a:pt x="182" y="2900"/>
                    <a:pt x="308" y="2902"/>
                  </a:cubicBezTo>
                  <a:cubicBezTo>
                    <a:pt x="362" y="2902"/>
                    <a:pt x="416" y="2885"/>
                    <a:pt x="461" y="2856"/>
                  </a:cubicBezTo>
                  <a:lnTo>
                    <a:pt x="4064" y="514"/>
                  </a:lnTo>
                  <a:cubicBezTo>
                    <a:pt x="4186" y="425"/>
                    <a:pt x="4217" y="256"/>
                    <a:pt x="4135" y="130"/>
                  </a:cubicBezTo>
                  <a:cubicBezTo>
                    <a:pt x="4080" y="47"/>
                    <a:pt x="3989"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1"/>
            <p:cNvSpPr/>
            <p:nvPr/>
          </p:nvSpPr>
          <p:spPr>
            <a:xfrm>
              <a:off x="3491600" y="1214750"/>
              <a:ext cx="282475" cy="394900"/>
            </a:xfrm>
            <a:custGeom>
              <a:avLst/>
              <a:gdLst/>
              <a:ahLst/>
              <a:cxnLst/>
              <a:rect l="l" t="t" r="r" b="b"/>
              <a:pathLst>
                <a:path w="11299" h="15796" extrusionOk="0">
                  <a:moveTo>
                    <a:pt x="2077" y="0"/>
                  </a:moveTo>
                  <a:cubicBezTo>
                    <a:pt x="1428" y="0"/>
                    <a:pt x="779" y="390"/>
                    <a:pt x="1169" y="1039"/>
                  </a:cubicBezTo>
                  <a:cubicBezTo>
                    <a:pt x="1558" y="1689"/>
                    <a:pt x="3506" y="4806"/>
                    <a:pt x="3506" y="4806"/>
                  </a:cubicBezTo>
                  <a:lnTo>
                    <a:pt x="3896" y="6104"/>
                  </a:lnTo>
                  <a:cubicBezTo>
                    <a:pt x="3896" y="6104"/>
                    <a:pt x="1688" y="6234"/>
                    <a:pt x="1428" y="6623"/>
                  </a:cubicBezTo>
                  <a:cubicBezTo>
                    <a:pt x="1169" y="7013"/>
                    <a:pt x="1298" y="8182"/>
                    <a:pt x="649" y="8961"/>
                  </a:cubicBezTo>
                  <a:cubicBezTo>
                    <a:pt x="0" y="9740"/>
                    <a:pt x="130" y="10519"/>
                    <a:pt x="390" y="11299"/>
                  </a:cubicBezTo>
                  <a:cubicBezTo>
                    <a:pt x="649" y="12078"/>
                    <a:pt x="1428" y="13377"/>
                    <a:pt x="1947" y="13377"/>
                  </a:cubicBezTo>
                  <a:cubicBezTo>
                    <a:pt x="2467" y="13377"/>
                    <a:pt x="2857" y="13117"/>
                    <a:pt x="2857" y="13117"/>
                  </a:cubicBezTo>
                  <a:lnTo>
                    <a:pt x="5334" y="15795"/>
                  </a:lnTo>
                  <a:lnTo>
                    <a:pt x="8575" y="13094"/>
                  </a:lnTo>
                  <a:cubicBezTo>
                    <a:pt x="8575" y="13094"/>
                    <a:pt x="9741" y="11688"/>
                    <a:pt x="9741" y="10390"/>
                  </a:cubicBezTo>
                  <a:cubicBezTo>
                    <a:pt x="9741" y="9091"/>
                    <a:pt x="8831" y="7533"/>
                    <a:pt x="9221" y="6493"/>
                  </a:cubicBezTo>
                  <a:cubicBezTo>
                    <a:pt x="9611" y="5455"/>
                    <a:pt x="11299" y="4157"/>
                    <a:pt x="9870" y="3766"/>
                  </a:cubicBezTo>
                  <a:cubicBezTo>
                    <a:pt x="9614" y="3696"/>
                    <a:pt x="9367" y="3664"/>
                    <a:pt x="9132" y="3664"/>
                  </a:cubicBezTo>
                  <a:cubicBezTo>
                    <a:pt x="8056" y="3664"/>
                    <a:pt x="7249" y="4343"/>
                    <a:pt x="7142" y="5195"/>
                  </a:cubicBezTo>
                  <a:cubicBezTo>
                    <a:pt x="7045" y="5977"/>
                    <a:pt x="7094" y="6244"/>
                    <a:pt x="7124" y="6328"/>
                  </a:cubicBezTo>
                  <a:lnTo>
                    <a:pt x="7124" y="6328"/>
                  </a:lnTo>
                  <a:cubicBezTo>
                    <a:pt x="6949" y="5980"/>
                    <a:pt x="5519" y="3182"/>
                    <a:pt x="4545" y="2208"/>
                  </a:cubicBezTo>
                  <a:cubicBezTo>
                    <a:pt x="3506" y="1169"/>
                    <a:pt x="2727"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1"/>
            <p:cNvSpPr/>
            <p:nvPr/>
          </p:nvSpPr>
          <p:spPr>
            <a:xfrm>
              <a:off x="3483825" y="1207625"/>
              <a:ext cx="278975" cy="409100"/>
            </a:xfrm>
            <a:custGeom>
              <a:avLst/>
              <a:gdLst/>
              <a:ahLst/>
              <a:cxnLst/>
              <a:rect l="l" t="t" r="r" b="b"/>
              <a:pathLst>
                <a:path w="11159" h="16364" extrusionOk="0">
                  <a:moveTo>
                    <a:pt x="2389" y="569"/>
                  </a:moveTo>
                  <a:cubicBezTo>
                    <a:pt x="2723" y="569"/>
                    <a:pt x="3271" y="1182"/>
                    <a:pt x="3801" y="1775"/>
                  </a:cubicBezTo>
                  <a:cubicBezTo>
                    <a:pt x="4066" y="2070"/>
                    <a:pt x="4350" y="2387"/>
                    <a:pt x="4656" y="2694"/>
                  </a:cubicBezTo>
                  <a:cubicBezTo>
                    <a:pt x="5582" y="3619"/>
                    <a:pt x="6975" y="6332"/>
                    <a:pt x="7176" y="6728"/>
                  </a:cubicBezTo>
                  <a:cubicBezTo>
                    <a:pt x="7193" y="6773"/>
                    <a:pt x="7220" y="6815"/>
                    <a:pt x="7253" y="6850"/>
                  </a:cubicBezTo>
                  <a:cubicBezTo>
                    <a:pt x="7308" y="6903"/>
                    <a:pt x="7380" y="6931"/>
                    <a:pt x="7452" y="6931"/>
                  </a:cubicBezTo>
                  <a:cubicBezTo>
                    <a:pt x="7510" y="6931"/>
                    <a:pt x="7568" y="6913"/>
                    <a:pt x="7618" y="6877"/>
                  </a:cubicBezTo>
                  <a:cubicBezTo>
                    <a:pt x="7730" y="6797"/>
                    <a:pt x="7768" y="6646"/>
                    <a:pt x="7708" y="6522"/>
                  </a:cubicBezTo>
                  <a:cubicBezTo>
                    <a:pt x="7705" y="6519"/>
                    <a:pt x="7703" y="6513"/>
                    <a:pt x="7699" y="6507"/>
                  </a:cubicBezTo>
                  <a:cubicBezTo>
                    <a:pt x="7687" y="6457"/>
                    <a:pt x="7647" y="6223"/>
                    <a:pt x="7735" y="5516"/>
                  </a:cubicBezTo>
                  <a:cubicBezTo>
                    <a:pt x="7783" y="5128"/>
                    <a:pt x="8007" y="4781"/>
                    <a:pt x="8363" y="4542"/>
                  </a:cubicBezTo>
                  <a:cubicBezTo>
                    <a:pt x="8668" y="4339"/>
                    <a:pt x="9045" y="4234"/>
                    <a:pt x="9446" y="4234"/>
                  </a:cubicBezTo>
                  <a:cubicBezTo>
                    <a:pt x="9662" y="4234"/>
                    <a:pt x="9884" y="4264"/>
                    <a:pt x="10107" y="4325"/>
                  </a:cubicBezTo>
                  <a:cubicBezTo>
                    <a:pt x="10303" y="4379"/>
                    <a:pt x="10426" y="4450"/>
                    <a:pt x="10453" y="4528"/>
                  </a:cubicBezTo>
                  <a:cubicBezTo>
                    <a:pt x="10527" y="4733"/>
                    <a:pt x="10183" y="5217"/>
                    <a:pt x="9907" y="5607"/>
                  </a:cubicBezTo>
                  <a:cubicBezTo>
                    <a:pt x="9659" y="5958"/>
                    <a:pt x="9401" y="6323"/>
                    <a:pt x="9267" y="6680"/>
                  </a:cubicBezTo>
                  <a:cubicBezTo>
                    <a:pt x="9008" y="7368"/>
                    <a:pt x="9238" y="8215"/>
                    <a:pt x="9460" y="9034"/>
                  </a:cubicBezTo>
                  <a:cubicBezTo>
                    <a:pt x="9612" y="9591"/>
                    <a:pt x="9767" y="10168"/>
                    <a:pt x="9767" y="10675"/>
                  </a:cubicBezTo>
                  <a:cubicBezTo>
                    <a:pt x="9767" y="11778"/>
                    <a:pt x="8817" y="13012"/>
                    <a:pt x="8683" y="13179"/>
                  </a:cubicBezTo>
                  <a:lnTo>
                    <a:pt x="5671" y="15691"/>
                  </a:lnTo>
                  <a:lnTo>
                    <a:pt x="3377" y="13210"/>
                  </a:lnTo>
                  <a:cubicBezTo>
                    <a:pt x="3323" y="13152"/>
                    <a:pt x="3247" y="13119"/>
                    <a:pt x="3168" y="13119"/>
                  </a:cubicBezTo>
                  <a:cubicBezTo>
                    <a:pt x="3112" y="13119"/>
                    <a:pt x="3057" y="13135"/>
                    <a:pt x="3010" y="13167"/>
                  </a:cubicBezTo>
                  <a:cubicBezTo>
                    <a:pt x="3007" y="13169"/>
                    <a:pt x="2680" y="13379"/>
                    <a:pt x="2258" y="13379"/>
                  </a:cubicBezTo>
                  <a:cubicBezTo>
                    <a:pt x="1991" y="13379"/>
                    <a:pt x="1266" y="12387"/>
                    <a:pt x="969" y="11494"/>
                  </a:cubicBezTo>
                  <a:cubicBezTo>
                    <a:pt x="702" y="10694"/>
                    <a:pt x="644" y="10068"/>
                    <a:pt x="1178" y="9428"/>
                  </a:cubicBezTo>
                  <a:cubicBezTo>
                    <a:pt x="1630" y="8886"/>
                    <a:pt x="1743" y="8184"/>
                    <a:pt x="1827" y="7672"/>
                  </a:cubicBezTo>
                  <a:cubicBezTo>
                    <a:pt x="1868" y="7422"/>
                    <a:pt x="1910" y="7162"/>
                    <a:pt x="1969" y="7075"/>
                  </a:cubicBezTo>
                  <a:cubicBezTo>
                    <a:pt x="2122" y="6919"/>
                    <a:pt x="3155" y="6735"/>
                    <a:pt x="4223" y="6672"/>
                  </a:cubicBezTo>
                  <a:cubicBezTo>
                    <a:pt x="4406" y="6662"/>
                    <a:pt x="4530" y="6483"/>
                    <a:pt x="4478" y="6308"/>
                  </a:cubicBezTo>
                  <a:lnTo>
                    <a:pt x="4089" y="5010"/>
                  </a:lnTo>
                  <a:cubicBezTo>
                    <a:pt x="4081" y="4986"/>
                    <a:pt x="4072" y="4962"/>
                    <a:pt x="4058" y="4940"/>
                  </a:cubicBezTo>
                  <a:cubicBezTo>
                    <a:pt x="4038" y="4910"/>
                    <a:pt x="2107" y="1818"/>
                    <a:pt x="1723" y="1179"/>
                  </a:cubicBezTo>
                  <a:cubicBezTo>
                    <a:pt x="1601" y="975"/>
                    <a:pt x="1655" y="879"/>
                    <a:pt x="1673" y="848"/>
                  </a:cubicBezTo>
                  <a:cubicBezTo>
                    <a:pt x="1765" y="687"/>
                    <a:pt x="2066" y="569"/>
                    <a:pt x="2389" y="569"/>
                  </a:cubicBezTo>
                  <a:close/>
                  <a:moveTo>
                    <a:pt x="2388" y="1"/>
                  </a:moveTo>
                  <a:cubicBezTo>
                    <a:pt x="1848" y="1"/>
                    <a:pt x="1375" y="222"/>
                    <a:pt x="1180" y="566"/>
                  </a:cubicBezTo>
                  <a:cubicBezTo>
                    <a:pt x="1091" y="722"/>
                    <a:pt x="982" y="1046"/>
                    <a:pt x="1236" y="1470"/>
                  </a:cubicBezTo>
                  <a:cubicBezTo>
                    <a:pt x="1602" y="2078"/>
                    <a:pt x="3348" y="4874"/>
                    <a:pt x="3557" y="5208"/>
                  </a:cubicBezTo>
                  <a:lnTo>
                    <a:pt x="3834" y="6130"/>
                  </a:lnTo>
                  <a:cubicBezTo>
                    <a:pt x="2952" y="6200"/>
                    <a:pt x="1760" y="6365"/>
                    <a:pt x="1503" y="6750"/>
                  </a:cubicBezTo>
                  <a:cubicBezTo>
                    <a:pt x="1370" y="6950"/>
                    <a:pt x="1323" y="7243"/>
                    <a:pt x="1267" y="7580"/>
                  </a:cubicBezTo>
                  <a:cubicBezTo>
                    <a:pt x="1191" y="8053"/>
                    <a:pt x="1095" y="8640"/>
                    <a:pt x="742" y="9064"/>
                  </a:cubicBezTo>
                  <a:cubicBezTo>
                    <a:pt x="1" y="9954"/>
                    <a:pt x="154" y="10844"/>
                    <a:pt x="431" y="11674"/>
                  </a:cubicBezTo>
                  <a:cubicBezTo>
                    <a:pt x="625" y="12256"/>
                    <a:pt x="1452" y="13946"/>
                    <a:pt x="2258" y="13946"/>
                  </a:cubicBezTo>
                  <a:cubicBezTo>
                    <a:pt x="2614" y="13946"/>
                    <a:pt x="2916" y="13842"/>
                    <a:pt x="3108" y="13755"/>
                  </a:cubicBezTo>
                  <a:lnTo>
                    <a:pt x="5436" y="16273"/>
                  </a:lnTo>
                  <a:cubicBezTo>
                    <a:pt x="5490" y="16331"/>
                    <a:pt x="5566" y="16363"/>
                    <a:pt x="5645" y="16363"/>
                  </a:cubicBezTo>
                  <a:cubicBezTo>
                    <a:pt x="5711" y="16363"/>
                    <a:pt x="5774" y="16340"/>
                    <a:pt x="5825" y="16297"/>
                  </a:cubicBezTo>
                  <a:lnTo>
                    <a:pt x="9068" y="13596"/>
                  </a:lnTo>
                  <a:cubicBezTo>
                    <a:pt x="9081" y="13584"/>
                    <a:pt x="9092" y="13572"/>
                    <a:pt x="9103" y="13559"/>
                  </a:cubicBezTo>
                  <a:cubicBezTo>
                    <a:pt x="9154" y="13499"/>
                    <a:pt x="10334" y="12060"/>
                    <a:pt x="10334" y="10674"/>
                  </a:cubicBezTo>
                  <a:cubicBezTo>
                    <a:pt x="10334" y="10091"/>
                    <a:pt x="10168" y="9478"/>
                    <a:pt x="10007" y="8884"/>
                  </a:cubicBezTo>
                  <a:cubicBezTo>
                    <a:pt x="9799" y="8118"/>
                    <a:pt x="9603" y="7395"/>
                    <a:pt x="9797" y="6878"/>
                  </a:cubicBezTo>
                  <a:cubicBezTo>
                    <a:pt x="9905" y="6589"/>
                    <a:pt x="10141" y="6256"/>
                    <a:pt x="10370" y="5933"/>
                  </a:cubicBezTo>
                  <a:cubicBezTo>
                    <a:pt x="10776" y="5360"/>
                    <a:pt x="11159" y="4818"/>
                    <a:pt x="10987" y="4336"/>
                  </a:cubicBezTo>
                  <a:cubicBezTo>
                    <a:pt x="10891" y="4072"/>
                    <a:pt x="10646" y="3884"/>
                    <a:pt x="10255" y="3777"/>
                  </a:cubicBezTo>
                  <a:cubicBezTo>
                    <a:pt x="9983" y="3703"/>
                    <a:pt x="9710" y="3666"/>
                    <a:pt x="9445" y="3666"/>
                  </a:cubicBezTo>
                  <a:cubicBezTo>
                    <a:pt x="8931" y="3666"/>
                    <a:pt x="8445" y="3804"/>
                    <a:pt x="8047" y="4071"/>
                  </a:cubicBezTo>
                  <a:cubicBezTo>
                    <a:pt x="7559" y="4397"/>
                    <a:pt x="7239" y="4898"/>
                    <a:pt x="7172" y="5444"/>
                  </a:cubicBezTo>
                  <a:cubicBezTo>
                    <a:pt x="7170" y="5461"/>
                    <a:pt x="7168" y="5476"/>
                    <a:pt x="7166" y="5492"/>
                  </a:cubicBezTo>
                  <a:cubicBezTo>
                    <a:pt x="6612" y="4473"/>
                    <a:pt x="5738" y="2972"/>
                    <a:pt x="5056" y="2292"/>
                  </a:cubicBezTo>
                  <a:cubicBezTo>
                    <a:pt x="4759" y="1993"/>
                    <a:pt x="4482" y="1684"/>
                    <a:pt x="4223" y="1395"/>
                  </a:cubicBezTo>
                  <a:cubicBezTo>
                    <a:pt x="3526" y="616"/>
                    <a:pt x="2976" y="1"/>
                    <a:pt x="2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1"/>
            <p:cNvSpPr/>
            <p:nvPr/>
          </p:nvSpPr>
          <p:spPr>
            <a:xfrm>
              <a:off x="3522725" y="1487225"/>
              <a:ext cx="49300" cy="62550"/>
            </a:xfrm>
            <a:custGeom>
              <a:avLst/>
              <a:gdLst/>
              <a:ahLst/>
              <a:cxnLst/>
              <a:rect l="l" t="t" r="r" b="b"/>
              <a:pathLst>
                <a:path w="1972" h="2502" extrusionOk="0">
                  <a:moveTo>
                    <a:pt x="322" y="0"/>
                  </a:moveTo>
                  <a:cubicBezTo>
                    <a:pt x="268" y="0"/>
                    <a:pt x="213" y="16"/>
                    <a:pt x="165" y="48"/>
                  </a:cubicBezTo>
                  <a:cubicBezTo>
                    <a:pt x="39" y="132"/>
                    <a:pt x="0" y="298"/>
                    <a:pt x="77" y="428"/>
                  </a:cubicBezTo>
                  <a:lnTo>
                    <a:pt x="1376" y="2375"/>
                  </a:lnTo>
                  <a:cubicBezTo>
                    <a:pt x="1428" y="2454"/>
                    <a:pt x="1517" y="2502"/>
                    <a:pt x="1611" y="2502"/>
                  </a:cubicBezTo>
                  <a:lnTo>
                    <a:pt x="1611" y="2502"/>
                  </a:lnTo>
                  <a:cubicBezTo>
                    <a:pt x="1837" y="2501"/>
                    <a:pt x="1971" y="2249"/>
                    <a:pt x="1847" y="2061"/>
                  </a:cubicBezTo>
                  <a:lnTo>
                    <a:pt x="549" y="113"/>
                  </a:lnTo>
                  <a:cubicBezTo>
                    <a:pt x="493" y="40"/>
                    <a:pt x="408" y="0"/>
                    <a:pt x="322" y="0"/>
                  </a:cubicBezTo>
                  <a:close/>
                  <a:moveTo>
                    <a:pt x="1611" y="2502"/>
                  </a:moveTo>
                  <a:lnTo>
                    <a:pt x="1611" y="2502"/>
                  </a:lnTo>
                  <a:cubicBezTo>
                    <a:pt x="1611" y="2502"/>
                    <a:pt x="1611" y="2502"/>
                    <a:pt x="1611" y="2502"/>
                  </a:cubicBezTo>
                  <a:lnTo>
                    <a:pt x="1612" y="2502"/>
                  </a:lnTo>
                  <a:cubicBezTo>
                    <a:pt x="1612" y="2502"/>
                    <a:pt x="1612" y="2502"/>
                    <a:pt x="1611" y="250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idx="6"/>
          </p:nvPr>
        </p:nvSpPr>
        <p:spPr>
          <a:xfrm>
            <a:off x="890303" y="898763"/>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t>01</a:t>
            </a:r>
            <a:endParaRPr sz="4800" dirty="0"/>
          </a:p>
        </p:txBody>
      </p:sp>
      <p:sp>
        <p:nvSpPr>
          <p:cNvPr id="305" name="Google Shape;305;p31"/>
          <p:cNvSpPr txBox="1">
            <a:spLocks noGrp="1"/>
          </p:cNvSpPr>
          <p:nvPr>
            <p:ph type="ctrTitle"/>
          </p:nvPr>
        </p:nvSpPr>
        <p:spPr>
          <a:xfrm>
            <a:off x="717953" y="1596450"/>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4000" dirty="0">
                <a:solidFill>
                  <a:schemeClr val="lt2"/>
                </a:solidFill>
              </a:rPr>
              <a:t>HYDRA</a:t>
            </a:r>
            <a:endParaRPr sz="4000" dirty="0">
              <a:solidFill>
                <a:schemeClr val="lt2"/>
              </a:solidFill>
            </a:endParaRPr>
          </a:p>
        </p:txBody>
      </p:sp>
      <p:sp>
        <p:nvSpPr>
          <p:cNvPr id="307" name="Google Shape;307;p31"/>
          <p:cNvSpPr txBox="1">
            <a:spLocks noGrp="1"/>
          </p:cNvSpPr>
          <p:nvPr>
            <p:ph type="ctrTitle" idx="2"/>
          </p:nvPr>
        </p:nvSpPr>
        <p:spPr>
          <a:xfrm>
            <a:off x="717953" y="4320359"/>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4000" dirty="0">
                <a:solidFill>
                  <a:schemeClr val="lt2"/>
                </a:solidFill>
              </a:rPr>
              <a:t>NIKTO</a:t>
            </a:r>
            <a:endParaRPr sz="4000" dirty="0">
              <a:solidFill>
                <a:schemeClr val="lt2"/>
              </a:solidFill>
            </a:endParaRPr>
          </a:p>
        </p:txBody>
      </p:sp>
      <p:sp>
        <p:nvSpPr>
          <p:cNvPr id="311" name="Google Shape;311;p31"/>
          <p:cNvSpPr txBox="1">
            <a:spLocks noGrp="1"/>
          </p:cNvSpPr>
          <p:nvPr>
            <p:ph type="title" idx="7"/>
          </p:nvPr>
        </p:nvSpPr>
        <p:spPr>
          <a:xfrm>
            <a:off x="890303" y="3828207"/>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t>03</a:t>
            </a:r>
            <a:endParaRPr sz="4400" dirty="0"/>
          </a:p>
        </p:txBody>
      </p:sp>
      <p:sp>
        <p:nvSpPr>
          <p:cNvPr id="313" name="Google Shape;313;p31"/>
          <p:cNvSpPr txBox="1">
            <a:spLocks noGrp="1"/>
          </p:cNvSpPr>
          <p:nvPr>
            <p:ph type="title" idx="9"/>
          </p:nvPr>
        </p:nvSpPr>
        <p:spPr>
          <a:xfrm>
            <a:off x="485505" y="2304093"/>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800" dirty="0"/>
              <a:t>02</a:t>
            </a:r>
            <a:endParaRPr sz="4400" dirty="0"/>
          </a:p>
        </p:txBody>
      </p:sp>
      <p:sp>
        <p:nvSpPr>
          <p:cNvPr id="316" name="Google Shape;316;p31"/>
          <p:cNvSpPr txBox="1">
            <a:spLocks noGrp="1"/>
          </p:cNvSpPr>
          <p:nvPr>
            <p:ph type="ctrTitle" idx="15"/>
          </p:nvPr>
        </p:nvSpPr>
        <p:spPr>
          <a:xfrm>
            <a:off x="1677705" y="2795463"/>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solidFill>
                  <a:schemeClr val="lt2"/>
                </a:solidFill>
              </a:rPr>
              <a:t>NMAP</a:t>
            </a:r>
            <a:endParaRPr sz="3600" dirty="0">
              <a:solidFill>
                <a:schemeClr val="lt2"/>
              </a:solidFill>
            </a:endParaRPr>
          </a:p>
        </p:txBody>
      </p:sp>
      <p:sp>
        <p:nvSpPr>
          <p:cNvPr id="23" name="TextBox 22">
            <a:extLst>
              <a:ext uri="{FF2B5EF4-FFF2-40B4-BE49-F238E27FC236}">
                <a16:creationId xmlns:a16="http://schemas.microsoft.com/office/drawing/2014/main" id="{A447307D-F63C-2F5A-774C-E5784B3CC156}"/>
              </a:ext>
            </a:extLst>
          </p:cNvPr>
          <p:cNvSpPr txBox="1"/>
          <p:nvPr/>
        </p:nvSpPr>
        <p:spPr>
          <a:xfrm>
            <a:off x="756255" y="365959"/>
            <a:ext cx="4572000" cy="400110"/>
          </a:xfrm>
          <a:prstGeom prst="rect">
            <a:avLst/>
          </a:prstGeom>
          <a:noFill/>
        </p:spPr>
        <p:txBody>
          <a:bodyPr wrap="square">
            <a:spAutoFit/>
          </a:bodyPr>
          <a:lstStyle/>
          <a:p>
            <a:r>
              <a:rPr lang="en" sz="2000" dirty="0"/>
              <a:t>CONTENTS</a:t>
            </a:r>
            <a:r>
              <a:rPr lang="en" dirty="0"/>
              <a:t>:</a:t>
            </a:r>
            <a:endParaRPr lang="en-US" dirty="0"/>
          </a:p>
        </p:txBody>
      </p:sp>
      <p:cxnSp>
        <p:nvCxnSpPr>
          <p:cNvPr id="25" name="Straight Connector 24">
            <a:extLst>
              <a:ext uri="{FF2B5EF4-FFF2-40B4-BE49-F238E27FC236}">
                <a16:creationId xmlns:a16="http://schemas.microsoft.com/office/drawing/2014/main" id="{CBC1B677-22A6-BB80-31BC-66838E2E3855}"/>
              </a:ext>
            </a:extLst>
          </p:cNvPr>
          <p:cNvCxnSpPr/>
          <p:nvPr/>
        </p:nvCxnSpPr>
        <p:spPr>
          <a:xfrm>
            <a:off x="890303" y="2054550"/>
            <a:ext cx="73516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52F06BB-B08E-E660-3717-F45B63AA3E3B}"/>
              </a:ext>
            </a:extLst>
          </p:cNvPr>
          <p:cNvCxnSpPr/>
          <p:nvPr/>
        </p:nvCxnSpPr>
        <p:spPr>
          <a:xfrm>
            <a:off x="890303" y="3509667"/>
            <a:ext cx="7351654"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2"/>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HYDRA</a:t>
            </a:r>
            <a:endParaRPr dirty="0"/>
          </a:p>
        </p:txBody>
      </p:sp>
      <p:sp>
        <p:nvSpPr>
          <p:cNvPr id="329" name="Google Shape;329;p32"/>
          <p:cNvSpPr txBox="1">
            <a:spLocks noGrp="1"/>
          </p:cNvSpPr>
          <p:nvPr>
            <p:ph type="body" idx="1"/>
          </p:nvPr>
        </p:nvSpPr>
        <p:spPr>
          <a:xfrm>
            <a:off x="633197" y="1175486"/>
            <a:ext cx="4649828" cy="31794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en-US" sz="1200" dirty="0"/>
              <a:t>Hydra is a parallel login cracker tool that supports multiple attack protocols. It is very fast and flexible, and new modules can be easily added.</a:t>
            </a:r>
          </a:p>
          <a:p>
            <a:pPr marL="0" lvl="0" indent="0" algn="l" rtl="0">
              <a:spcBef>
                <a:spcPts val="1600"/>
              </a:spcBef>
              <a:spcAft>
                <a:spcPts val="1600"/>
              </a:spcAft>
              <a:buNone/>
            </a:pPr>
            <a:r>
              <a:rPr lang="en-US" sz="1200" dirty="0"/>
              <a:t>Using this tool, researchers and security consultants can demonstrate how easy it is to gain unauthorized access to systems remotely. Hydra is a brute force tool that helps penetration testers and ethical hackers crack passwords to web services. Hydra can perform quick dictionary attacks against more than 50 protocols. In a dictionary attack, we have one/multiple usernames and provide Hydra with a dictionary of passwords. Hydra then tests all of these passwords against each user in the list.</a:t>
            </a:r>
            <a:endParaRPr sz="1200" dirty="0"/>
          </a:p>
        </p:txBody>
      </p:sp>
      <p:sp>
        <p:nvSpPr>
          <p:cNvPr id="330" name="Google Shape;330;p32"/>
          <p:cNvSpPr/>
          <p:nvPr/>
        </p:nvSpPr>
        <p:spPr>
          <a:xfrm>
            <a:off x="3650822" y="2633495"/>
            <a:ext cx="12710" cy="35957"/>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5645187" y="734371"/>
            <a:ext cx="2870740" cy="3155873"/>
          </a:xfrm>
          <a:custGeom>
            <a:avLst/>
            <a:gdLst/>
            <a:ahLst/>
            <a:cxnLst/>
            <a:rect l="l" t="t" r="r" b="b"/>
            <a:pathLst>
              <a:path w="205138" h="197626" extrusionOk="0">
                <a:moveTo>
                  <a:pt x="118317" y="1"/>
                </a:moveTo>
                <a:cubicBezTo>
                  <a:pt x="118225" y="1"/>
                  <a:pt x="118134" y="2"/>
                  <a:pt x="118043" y="3"/>
                </a:cubicBezTo>
                <a:cubicBezTo>
                  <a:pt x="89747" y="445"/>
                  <a:pt x="90632" y="18129"/>
                  <a:pt x="82233" y="42446"/>
                </a:cubicBezTo>
                <a:cubicBezTo>
                  <a:pt x="73832" y="66761"/>
                  <a:pt x="45537" y="55707"/>
                  <a:pt x="26527" y="64550"/>
                </a:cubicBezTo>
                <a:cubicBezTo>
                  <a:pt x="7517" y="73393"/>
                  <a:pt x="13706" y="109645"/>
                  <a:pt x="14590" y="117603"/>
                </a:cubicBezTo>
                <a:cubicBezTo>
                  <a:pt x="15475" y="125561"/>
                  <a:pt x="6190" y="119371"/>
                  <a:pt x="3095" y="125119"/>
                </a:cubicBezTo>
                <a:cubicBezTo>
                  <a:pt x="1" y="130866"/>
                  <a:pt x="2158" y="141743"/>
                  <a:pt x="2158" y="141743"/>
                </a:cubicBezTo>
                <a:lnTo>
                  <a:pt x="178611" y="197625"/>
                </a:lnTo>
                <a:cubicBezTo>
                  <a:pt x="178611" y="197625"/>
                  <a:pt x="179937" y="195414"/>
                  <a:pt x="185684" y="186131"/>
                </a:cubicBezTo>
                <a:cubicBezTo>
                  <a:pt x="191432" y="176846"/>
                  <a:pt x="172864" y="151204"/>
                  <a:pt x="173684" y="140144"/>
                </a:cubicBezTo>
                <a:cubicBezTo>
                  <a:pt x="174505" y="129084"/>
                  <a:pt x="205137" y="110530"/>
                  <a:pt x="202043" y="89309"/>
                </a:cubicBezTo>
                <a:cubicBezTo>
                  <a:pt x="198958" y="68156"/>
                  <a:pt x="146675" y="1"/>
                  <a:pt x="118317"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32"/>
          <p:cNvGrpSpPr/>
          <p:nvPr/>
        </p:nvGrpSpPr>
        <p:grpSpPr>
          <a:xfrm>
            <a:off x="5721178" y="610305"/>
            <a:ext cx="2722330" cy="2923728"/>
            <a:chOff x="4749388" y="610304"/>
            <a:chExt cx="3694120" cy="4125705"/>
          </a:xfrm>
        </p:grpSpPr>
        <p:grpSp>
          <p:nvGrpSpPr>
            <p:cNvPr id="333" name="Google Shape;333;p32"/>
            <p:cNvGrpSpPr/>
            <p:nvPr/>
          </p:nvGrpSpPr>
          <p:grpSpPr>
            <a:xfrm>
              <a:off x="4749388" y="610304"/>
              <a:ext cx="3414364" cy="4125705"/>
              <a:chOff x="4749388" y="610304"/>
              <a:chExt cx="3414364" cy="4125705"/>
            </a:xfrm>
          </p:grpSpPr>
          <p:sp>
            <p:nvSpPr>
              <p:cNvPr id="334" name="Google Shape;334;p32"/>
              <p:cNvSpPr/>
              <p:nvPr/>
            </p:nvSpPr>
            <p:spPr>
              <a:xfrm>
                <a:off x="7913197" y="4599163"/>
                <a:ext cx="177072" cy="63421"/>
              </a:xfrm>
              <a:custGeom>
                <a:avLst/>
                <a:gdLst/>
                <a:ahLst/>
                <a:cxnLst/>
                <a:rect l="l" t="t" r="r" b="b"/>
                <a:pathLst>
                  <a:path w="8993" h="3221" extrusionOk="0">
                    <a:moveTo>
                      <a:pt x="337" y="0"/>
                    </a:moveTo>
                    <a:cubicBezTo>
                      <a:pt x="209" y="0"/>
                      <a:pt x="90" y="82"/>
                      <a:pt x="50" y="211"/>
                    </a:cubicBezTo>
                    <a:cubicBezTo>
                      <a:pt x="0" y="369"/>
                      <a:pt x="89" y="537"/>
                      <a:pt x="247" y="587"/>
                    </a:cubicBezTo>
                    <a:lnTo>
                      <a:pt x="8583" y="3205"/>
                    </a:lnTo>
                    <a:cubicBezTo>
                      <a:pt x="8612" y="3214"/>
                      <a:pt x="8643" y="3219"/>
                      <a:pt x="8673" y="3220"/>
                    </a:cubicBezTo>
                    <a:cubicBezTo>
                      <a:pt x="8822" y="3219"/>
                      <a:pt x="8947" y="3111"/>
                      <a:pt x="8970" y="2964"/>
                    </a:cubicBezTo>
                    <a:cubicBezTo>
                      <a:pt x="8992" y="2818"/>
                      <a:pt x="8905" y="2677"/>
                      <a:pt x="8763" y="2633"/>
                    </a:cubicBezTo>
                    <a:lnTo>
                      <a:pt x="427" y="14"/>
                    </a:lnTo>
                    <a:cubicBezTo>
                      <a:pt x="397" y="5"/>
                      <a:pt x="367" y="0"/>
                      <a:pt x="33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4749388" y="3605665"/>
                <a:ext cx="3058015" cy="968079"/>
              </a:xfrm>
              <a:custGeom>
                <a:avLst/>
                <a:gdLst/>
                <a:ahLst/>
                <a:cxnLst/>
                <a:rect l="l" t="t" r="r" b="b"/>
                <a:pathLst>
                  <a:path w="155308" h="49166" extrusionOk="0">
                    <a:moveTo>
                      <a:pt x="335" y="1"/>
                    </a:moveTo>
                    <a:cubicBezTo>
                      <a:pt x="207" y="1"/>
                      <a:pt x="89" y="84"/>
                      <a:pt x="51" y="213"/>
                    </a:cubicBezTo>
                    <a:cubicBezTo>
                      <a:pt x="1" y="370"/>
                      <a:pt x="89" y="539"/>
                      <a:pt x="247" y="589"/>
                    </a:cubicBezTo>
                    <a:lnTo>
                      <a:pt x="154899" y="49152"/>
                    </a:lnTo>
                    <a:cubicBezTo>
                      <a:pt x="154929" y="49161"/>
                      <a:pt x="154958" y="49166"/>
                      <a:pt x="154989" y="49166"/>
                    </a:cubicBezTo>
                    <a:cubicBezTo>
                      <a:pt x="155137" y="49165"/>
                      <a:pt x="155263" y="49057"/>
                      <a:pt x="155285" y="48911"/>
                    </a:cubicBezTo>
                    <a:cubicBezTo>
                      <a:pt x="155308" y="48764"/>
                      <a:pt x="155220" y="48623"/>
                      <a:pt x="155079" y="48579"/>
                    </a:cubicBezTo>
                    <a:lnTo>
                      <a:pt x="428" y="16"/>
                    </a:lnTo>
                    <a:cubicBezTo>
                      <a:pt x="397" y="6"/>
                      <a:pt x="366" y="1"/>
                      <a:pt x="33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5144546" y="3926553"/>
                <a:ext cx="1499787" cy="803529"/>
              </a:xfrm>
              <a:custGeom>
                <a:avLst/>
                <a:gdLst/>
                <a:ahLst/>
                <a:cxnLst/>
                <a:rect l="l" t="t" r="r" b="b"/>
                <a:pathLst>
                  <a:path w="76170" h="40809" extrusionOk="0">
                    <a:moveTo>
                      <a:pt x="16891" y="0"/>
                    </a:moveTo>
                    <a:lnTo>
                      <a:pt x="0" y="20778"/>
                    </a:lnTo>
                    <a:lnTo>
                      <a:pt x="57401" y="40808"/>
                    </a:lnTo>
                    <a:lnTo>
                      <a:pt x="76170" y="20029"/>
                    </a:lnTo>
                    <a:lnTo>
                      <a:pt x="1689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5137379" y="3920626"/>
                <a:ext cx="1514200" cy="815383"/>
              </a:xfrm>
              <a:custGeom>
                <a:avLst/>
                <a:gdLst/>
                <a:ahLst/>
                <a:cxnLst/>
                <a:rect l="l" t="t" r="r" b="b"/>
                <a:pathLst>
                  <a:path w="76902" h="41411" extrusionOk="0">
                    <a:moveTo>
                      <a:pt x="17357" y="653"/>
                    </a:moveTo>
                    <a:lnTo>
                      <a:pt x="76004" y="20468"/>
                    </a:lnTo>
                    <a:lnTo>
                      <a:pt x="57675" y="40760"/>
                    </a:lnTo>
                    <a:lnTo>
                      <a:pt x="867" y="20936"/>
                    </a:lnTo>
                    <a:lnTo>
                      <a:pt x="17357" y="653"/>
                    </a:lnTo>
                    <a:close/>
                    <a:moveTo>
                      <a:pt x="17258" y="0"/>
                    </a:moveTo>
                    <a:cubicBezTo>
                      <a:pt x="17168" y="0"/>
                      <a:pt x="17081" y="40"/>
                      <a:pt x="17023" y="112"/>
                    </a:cubicBezTo>
                    <a:lnTo>
                      <a:pt x="131" y="20890"/>
                    </a:lnTo>
                    <a:cubicBezTo>
                      <a:pt x="0" y="21051"/>
                      <a:pt x="69" y="21294"/>
                      <a:pt x="266" y="21362"/>
                    </a:cubicBezTo>
                    <a:lnTo>
                      <a:pt x="57665" y="41394"/>
                    </a:lnTo>
                    <a:cubicBezTo>
                      <a:pt x="57697" y="41404"/>
                      <a:pt x="57731" y="41410"/>
                      <a:pt x="57765" y="41410"/>
                    </a:cubicBezTo>
                    <a:cubicBezTo>
                      <a:pt x="57850" y="41410"/>
                      <a:pt x="57931" y="41373"/>
                      <a:pt x="57988" y="41309"/>
                    </a:cubicBezTo>
                    <a:lnTo>
                      <a:pt x="76757" y="20531"/>
                    </a:lnTo>
                    <a:cubicBezTo>
                      <a:pt x="76901" y="20371"/>
                      <a:pt x="76835" y="20115"/>
                      <a:pt x="76630" y="20045"/>
                    </a:cubicBezTo>
                    <a:lnTo>
                      <a:pt x="17352" y="16"/>
                    </a:lnTo>
                    <a:cubicBezTo>
                      <a:pt x="17321" y="5"/>
                      <a:pt x="17289" y="0"/>
                      <a:pt x="1725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5351606" y="4040164"/>
                <a:ext cx="1136034" cy="581091"/>
              </a:xfrm>
              <a:custGeom>
                <a:avLst/>
                <a:gdLst/>
                <a:ahLst/>
                <a:cxnLst/>
                <a:rect l="l" t="t" r="r" b="b"/>
                <a:pathLst>
                  <a:path w="57696" h="29512" extrusionOk="0">
                    <a:moveTo>
                      <a:pt x="12601" y="1"/>
                    </a:moveTo>
                    <a:lnTo>
                      <a:pt x="1" y="14591"/>
                    </a:lnTo>
                    <a:lnTo>
                      <a:pt x="45096" y="29512"/>
                    </a:lnTo>
                    <a:lnTo>
                      <a:pt x="57696" y="15917"/>
                    </a:lnTo>
                    <a:lnTo>
                      <a:pt x="12601"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5344380" y="4034257"/>
                <a:ext cx="1150506" cy="592925"/>
              </a:xfrm>
              <a:custGeom>
                <a:avLst/>
                <a:gdLst/>
                <a:ahLst/>
                <a:cxnLst/>
                <a:rect l="l" t="t" r="r" b="b"/>
                <a:pathLst>
                  <a:path w="58431" h="30113" extrusionOk="0">
                    <a:moveTo>
                      <a:pt x="13063" y="653"/>
                    </a:moveTo>
                    <a:lnTo>
                      <a:pt x="57533" y="16349"/>
                    </a:lnTo>
                    <a:lnTo>
                      <a:pt x="45374" y="29466"/>
                    </a:lnTo>
                    <a:lnTo>
                      <a:pt x="891" y="14747"/>
                    </a:lnTo>
                    <a:lnTo>
                      <a:pt x="13063" y="653"/>
                    </a:lnTo>
                    <a:close/>
                    <a:moveTo>
                      <a:pt x="12969" y="1"/>
                    </a:moveTo>
                    <a:cubicBezTo>
                      <a:pt x="12883" y="1"/>
                      <a:pt x="12799" y="37"/>
                      <a:pt x="12740" y="104"/>
                    </a:cubicBezTo>
                    <a:lnTo>
                      <a:pt x="140" y="14695"/>
                    </a:lnTo>
                    <a:cubicBezTo>
                      <a:pt x="0" y="14856"/>
                      <a:pt x="70" y="15108"/>
                      <a:pt x="274" y="15176"/>
                    </a:cubicBezTo>
                    <a:lnTo>
                      <a:pt x="45368" y="30097"/>
                    </a:lnTo>
                    <a:cubicBezTo>
                      <a:pt x="45399" y="30108"/>
                      <a:pt x="45431" y="30113"/>
                      <a:pt x="45463" y="30113"/>
                    </a:cubicBezTo>
                    <a:cubicBezTo>
                      <a:pt x="45546" y="30113"/>
                      <a:pt x="45625" y="30077"/>
                      <a:pt x="45682" y="30016"/>
                    </a:cubicBezTo>
                    <a:lnTo>
                      <a:pt x="58283" y="16421"/>
                    </a:lnTo>
                    <a:cubicBezTo>
                      <a:pt x="58430" y="16263"/>
                      <a:pt x="58366" y="16006"/>
                      <a:pt x="58162" y="15934"/>
                    </a:cubicBezTo>
                    <a:lnTo>
                      <a:pt x="13067" y="17"/>
                    </a:lnTo>
                    <a:cubicBezTo>
                      <a:pt x="13035" y="6"/>
                      <a:pt x="13002" y="1"/>
                      <a:pt x="129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5327762" y="1230441"/>
                <a:ext cx="2829965" cy="2851368"/>
              </a:xfrm>
              <a:custGeom>
                <a:avLst/>
                <a:gdLst/>
                <a:ahLst/>
                <a:cxnLst/>
                <a:rect l="l" t="t" r="r" b="b"/>
                <a:pathLst>
                  <a:path w="143726" h="144813" extrusionOk="0">
                    <a:moveTo>
                      <a:pt x="90746" y="0"/>
                    </a:moveTo>
                    <a:cubicBezTo>
                      <a:pt x="89662" y="0"/>
                      <a:pt x="88308" y="521"/>
                      <a:pt x="86998" y="974"/>
                    </a:cubicBezTo>
                    <a:cubicBezTo>
                      <a:pt x="84084" y="1983"/>
                      <a:pt x="76236" y="9607"/>
                      <a:pt x="74442" y="14428"/>
                    </a:cubicBezTo>
                    <a:cubicBezTo>
                      <a:pt x="72648" y="19249"/>
                      <a:pt x="74218" y="20818"/>
                      <a:pt x="77357" y="23733"/>
                    </a:cubicBezTo>
                    <a:cubicBezTo>
                      <a:pt x="80496" y="26647"/>
                      <a:pt x="84308" y="32590"/>
                      <a:pt x="86326" y="38195"/>
                    </a:cubicBezTo>
                    <a:cubicBezTo>
                      <a:pt x="88344" y="43801"/>
                      <a:pt x="90922" y="49182"/>
                      <a:pt x="95070" y="50640"/>
                    </a:cubicBezTo>
                    <a:cubicBezTo>
                      <a:pt x="95070" y="50640"/>
                      <a:pt x="88456" y="53778"/>
                      <a:pt x="84083" y="56918"/>
                    </a:cubicBezTo>
                    <a:cubicBezTo>
                      <a:pt x="79711" y="60056"/>
                      <a:pt x="77581" y="61515"/>
                      <a:pt x="77581" y="61515"/>
                    </a:cubicBezTo>
                    <a:cubicBezTo>
                      <a:pt x="77581" y="61515"/>
                      <a:pt x="71638" y="63196"/>
                      <a:pt x="69396" y="66110"/>
                    </a:cubicBezTo>
                    <a:cubicBezTo>
                      <a:pt x="67154" y="69026"/>
                      <a:pt x="66258" y="70931"/>
                      <a:pt x="66258" y="70931"/>
                    </a:cubicBezTo>
                    <a:cubicBezTo>
                      <a:pt x="66258" y="70931"/>
                      <a:pt x="45965" y="74408"/>
                      <a:pt x="39687" y="79788"/>
                    </a:cubicBezTo>
                    <a:cubicBezTo>
                      <a:pt x="39687" y="79788"/>
                      <a:pt x="30382" y="82255"/>
                      <a:pt x="26458" y="85955"/>
                    </a:cubicBezTo>
                    <a:cubicBezTo>
                      <a:pt x="22535" y="89654"/>
                      <a:pt x="20741" y="96493"/>
                      <a:pt x="20741" y="96493"/>
                    </a:cubicBezTo>
                    <a:cubicBezTo>
                      <a:pt x="20741" y="96493"/>
                      <a:pt x="15472" y="100978"/>
                      <a:pt x="13004" y="102323"/>
                    </a:cubicBezTo>
                    <a:cubicBezTo>
                      <a:pt x="10537" y="103668"/>
                      <a:pt x="6502" y="106247"/>
                      <a:pt x="4484" y="112301"/>
                    </a:cubicBezTo>
                    <a:cubicBezTo>
                      <a:pt x="2466" y="118355"/>
                      <a:pt x="0" y="132033"/>
                      <a:pt x="0" y="132033"/>
                    </a:cubicBezTo>
                    <a:lnTo>
                      <a:pt x="6278" y="134947"/>
                    </a:lnTo>
                    <a:cubicBezTo>
                      <a:pt x="6278" y="134947"/>
                      <a:pt x="6391" y="131359"/>
                      <a:pt x="11997" y="125866"/>
                    </a:cubicBezTo>
                    <a:cubicBezTo>
                      <a:pt x="17602" y="120373"/>
                      <a:pt x="21077" y="111068"/>
                      <a:pt x="21526" y="110844"/>
                    </a:cubicBezTo>
                    <a:cubicBezTo>
                      <a:pt x="21975" y="110619"/>
                      <a:pt x="31840" y="104116"/>
                      <a:pt x="31840" y="104116"/>
                    </a:cubicBezTo>
                    <a:cubicBezTo>
                      <a:pt x="31840" y="104116"/>
                      <a:pt x="39463" y="109386"/>
                      <a:pt x="48096" y="110843"/>
                    </a:cubicBezTo>
                    <a:cubicBezTo>
                      <a:pt x="50834" y="111305"/>
                      <a:pt x="53662" y="111463"/>
                      <a:pt x="56248" y="111463"/>
                    </a:cubicBezTo>
                    <a:cubicBezTo>
                      <a:pt x="61815" y="111463"/>
                      <a:pt x="66258" y="110731"/>
                      <a:pt x="66258" y="110731"/>
                    </a:cubicBezTo>
                    <a:lnTo>
                      <a:pt x="66258" y="110731"/>
                    </a:lnTo>
                    <a:lnTo>
                      <a:pt x="63568" y="119027"/>
                    </a:lnTo>
                    <a:cubicBezTo>
                      <a:pt x="63568" y="119027"/>
                      <a:pt x="57401" y="121718"/>
                      <a:pt x="55831" y="124969"/>
                    </a:cubicBezTo>
                    <a:cubicBezTo>
                      <a:pt x="54261" y="128220"/>
                      <a:pt x="46863" y="140553"/>
                      <a:pt x="46863" y="140553"/>
                    </a:cubicBezTo>
                    <a:lnTo>
                      <a:pt x="52132" y="144813"/>
                    </a:lnTo>
                    <a:cubicBezTo>
                      <a:pt x="52132" y="144813"/>
                      <a:pt x="57625" y="140553"/>
                      <a:pt x="65361" y="136629"/>
                    </a:cubicBezTo>
                    <a:cubicBezTo>
                      <a:pt x="73097" y="132705"/>
                      <a:pt x="75003" y="129902"/>
                      <a:pt x="77245" y="125306"/>
                    </a:cubicBezTo>
                    <a:cubicBezTo>
                      <a:pt x="79487" y="120710"/>
                      <a:pt x="82290" y="111964"/>
                      <a:pt x="82403" y="111179"/>
                    </a:cubicBezTo>
                    <a:cubicBezTo>
                      <a:pt x="82515" y="110395"/>
                      <a:pt x="84756" y="108378"/>
                      <a:pt x="85093" y="103557"/>
                    </a:cubicBezTo>
                    <a:lnTo>
                      <a:pt x="85430" y="98736"/>
                    </a:lnTo>
                    <a:lnTo>
                      <a:pt x="97200" y="88197"/>
                    </a:lnTo>
                    <a:cubicBezTo>
                      <a:pt x="97200" y="88197"/>
                      <a:pt x="106506" y="84497"/>
                      <a:pt x="114241" y="75976"/>
                    </a:cubicBezTo>
                    <a:cubicBezTo>
                      <a:pt x="121976" y="67456"/>
                      <a:pt x="123211" y="63309"/>
                      <a:pt x="123994" y="55685"/>
                    </a:cubicBezTo>
                    <a:cubicBezTo>
                      <a:pt x="124779" y="48061"/>
                      <a:pt x="127919" y="17903"/>
                      <a:pt x="128030" y="17455"/>
                    </a:cubicBezTo>
                    <a:cubicBezTo>
                      <a:pt x="128143" y="17007"/>
                      <a:pt x="129152" y="14764"/>
                      <a:pt x="130498" y="14540"/>
                    </a:cubicBezTo>
                    <a:cubicBezTo>
                      <a:pt x="130520" y="14537"/>
                      <a:pt x="130545" y="14535"/>
                      <a:pt x="130571" y="14535"/>
                    </a:cubicBezTo>
                    <a:cubicBezTo>
                      <a:pt x="132093" y="14535"/>
                      <a:pt x="139259" y="20830"/>
                      <a:pt x="140251" y="21491"/>
                    </a:cubicBezTo>
                    <a:cubicBezTo>
                      <a:pt x="140681" y="21777"/>
                      <a:pt x="141293" y="22002"/>
                      <a:pt x="141873" y="22002"/>
                    </a:cubicBezTo>
                    <a:cubicBezTo>
                      <a:pt x="142653" y="22002"/>
                      <a:pt x="143373" y="21592"/>
                      <a:pt x="143502" y="20369"/>
                    </a:cubicBezTo>
                    <a:cubicBezTo>
                      <a:pt x="143726" y="18240"/>
                      <a:pt x="141933" y="12971"/>
                      <a:pt x="136215" y="7252"/>
                    </a:cubicBezTo>
                    <a:cubicBezTo>
                      <a:pt x="132047" y="3084"/>
                      <a:pt x="128712" y="1478"/>
                      <a:pt x="126690" y="1478"/>
                    </a:cubicBezTo>
                    <a:cubicBezTo>
                      <a:pt x="125938" y="1478"/>
                      <a:pt x="125368" y="1700"/>
                      <a:pt x="125003" y="2095"/>
                    </a:cubicBezTo>
                    <a:cubicBezTo>
                      <a:pt x="123659" y="3552"/>
                      <a:pt x="124555" y="6691"/>
                      <a:pt x="123659" y="11288"/>
                    </a:cubicBezTo>
                    <a:cubicBezTo>
                      <a:pt x="122761" y="15885"/>
                      <a:pt x="117157" y="32478"/>
                      <a:pt x="114354" y="40326"/>
                    </a:cubicBezTo>
                    <a:cubicBezTo>
                      <a:pt x="111550" y="48174"/>
                      <a:pt x="112447" y="58825"/>
                      <a:pt x="112447" y="58825"/>
                    </a:cubicBezTo>
                    <a:cubicBezTo>
                      <a:pt x="112447" y="58825"/>
                      <a:pt x="108635" y="60169"/>
                      <a:pt x="105945" y="62187"/>
                    </a:cubicBezTo>
                    <a:cubicBezTo>
                      <a:pt x="103254" y="64204"/>
                      <a:pt x="99106" y="67008"/>
                      <a:pt x="99106" y="67008"/>
                    </a:cubicBezTo>
                    <a:lnTo>
                      <a:pt x="97985" y="66447"/>
                    </a:lnTo>
                    <a:cubicBezTo>
                      <a:pt x="97985" y="66447"/>
                      <a:pt x="104263" y="60169"/>
                      <a:pt x="106169" y="56581"/>
                    </a:cubicBezTo>
                    <a:cubicBezTo>
                      <a:pt x="108075" y="52993"/>
                      <a:pt x="108635" y="52769"/>
                      <a:pt x="107626" y="50640"/>
                    </a:cubicBezTo>
                    <a:cubicBezTo>
                      <a:pt x="106617" y="48509"/>
                      <a:pt x="98433" y="38195"/>
                      <a:pt x="94845" y="33599"/>
                    </a:cubicBezTo>
                    <a:cubicBezTo>
                      <a:pt x="91258" y="29002"/>
                      <a:pt x="86886" y="21267"/>
                      <a:pt x="85989" y="19025"/>
                    </a:cubicBezTo>
                    <a:cubicBezTo>
                      <a:pt x="85093" y="16782"/>
                      <a:pt x="85205" y="14540"/>
                      <a:pt x="85878" y="12971"/>
                    </a:cubicBezTo>
                    <a:cubicBezTo>
                      <a:pt x="86550" y="11401"/>
                      <a:pt x="92828" y="8261"/>
                      <a:pt x="92941" y="3440"/>
                    </a:cubicBezTo>
                    <a:cubicBezTo>
                      <a:pt x="93002" y="784"/>
                      <a:pt x="92077" y="0"/>
                      <a:pt x="907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5321461" y="1224534"/>
                <a:ext cx="2842291" cy="2863221"/>
              </a:xfrm>
              <a:custGeom>
                <a:avLst/>
                <a:gdLst/>
                <a:ahLst/>
                <a:cxnLst/>
                <a:rect l="l" t="t" r="r" b="b"/>
                <a:pathLst>
                  <a:path w="144352" h="145415" extrusionOk="0">
                    <a:moveTo>
                      <a:pt x="91065" y="603"/>
                    </a:moveTo>
                    <a:cubicBezTo>
                      <a:pt x="91483" y="603"/>
                      <a:pt x="91848" y="687"/>
                      <a:pt x="92136" y="896"/>
                    </a:cubicBezTo>
                    <a:cubicBezTo>
                      <a:pt x="92717" y="1318"/>
                      <a:pt x="92993" y="2272"/>
                      <a:pt x="92959" y="3734"/>
                    </a:cubicBezTo>
                    <a:cubicBezTo>
                      <a:pt x="92886" y="6901"/>
                      <a:pt x="90026" y="9320"/>
                      <a:pt x="87940" y="11087"/>
                    </a:cubicBezTo>
                    <a:cubicBezTo>
                      <a:pt x="86946" y="11928"/>
                      <a:pt x="86160" y="12592"/>
                      <a:pt x="85921" y="13152"/>
                    </a:cubicBezTo>
                    <a:cubicBezTo>
                      <a:pt x="85142" y="14970"/>
                      <a:pt x="85182" y="17318"/>
                      <a:pt x="86030" y="19436"/>
                    </a:cubicBezTo>
                    <a:cubicBezTo>
                      <a:pt x="86941" y="21716"/>
                      <a:pt x="91326" y="29468"/>
                      <a:pt x="94929" y="34085"/>
                    </a:cubicBezTo>
                    <a:lnTo>
                      <a:pt x="96559" y="36168"/>
                    </a:lnTo>
                    <a:cubicBezTo>
                      <a:pt x="100394" y="41060"/>
                      <a:pt x="106812" y="49249"/>
                      <a:pt x="107674" y="51069"/>
                    </a:cubicBezTo>
                    <a:cubicBezTo>
                      <a:pt x="108449" y="52705"/>
                      <a:pt x="108264" y="53039"/>
                      <a:pt x="107063" y="55204"/>
                    </a:cubicBezTo>
                    <a:cubicBezTo>
                      <a:pt x="106820" y="55639"/>
                      <a:pt x="106540" y="56144"/>
                      <a:pt x="106222" y="56741"/>
                    </a:cubicBezTo>
                    <a:cubicBezTo>
                      <a:pt x="104361" y="60247"/>
                      <a:pt x="98154" y="66473"/>
                      <a:pt x="98091" y="66536"/>
                    </a:cubicBezTo>
                    <a:cubicBezTo>
                      <a:pt x="97947" y="66681"/>
                      <a:pt x="97987" y="66925"/>
                      <a:pt x="98169" y="67016"/>
                    </a:cubicBezTo>
                    <a:lnTo>
                      <a:pt x="99291" y="67577"/>
                    </a:lnTo>
                    <a:cubicBezTo>
                      <a:pt x="99334" y="67598"/>
                      <a:pt x="99380" y="67609"/>
                      <a:pt x="99426" y="67609"/>
                    </a:cubicBezTo>
                    <a:cubicBezTo>
                      <a:pt x="99484" y="67609"/>
                      <a:pt x="99543" y="67592"/>
                      <a:pt x="99593" y="67557"/>
                    </a:cubicBezTo>
                    <a:cubicBezTo>
                      <a:pt x="99635" y="67530"/>
                      <a:pt x="103779" y="64728"/>
                      <a:pt x="106444" y="62728"/>
                    </a:cubicBezTo>
                    <a:cubicBezTo>
                      <a:pt x="109066" y="60762"/>
                      <a:pt x="112829" y="59421"/>
                      <a:pt x="112866" y="59408"/>
                    </a:cubicBezTo>
                    <a:cubicBezTo>
                      <a:pt x="112995" y="59363"/>
                      <a:pt x="113077" y="59236"/>
                      <a:pt x="113066" y="59100"/>
                    </a:cubicBezTo>
                    <a:cubicBezTo>
                      <a:pt x="113057" y="58994"/>
                      <a:pt x="112206" y="48425"/>
                      <a:pt x="114955" y="40727"/>
                    </a:cubicBezTo>
                    <a:cubicBezTo>
                      <a:pt x="117754" y="32890"/>
                      <a:pt x="123361" y="16314"/>
                      <a:pt x="124273" y="11647"/>
                    </a:cubicBezTo>
                    <a:cubicBezTo>
                      <a:pt x="124665" y="9634"/>
                      <a:pt x="124720" y="7878"/>
                      <a:pt x="124762" y="6468"/>
                    </a:cubicBezTo>
                    <a:cubicBezTo>
                      <a:pt x="124818" y="4654"/>
                      <a:pt x="124857" y="3344"/>
                      <a:pt x="125544" y="2600"/>
                    </a:cubicBezTo>
                    <a:cubicBezTo>
                      <a:pt x="125846" y="2272"/>
                      <a:pt x="126330" y="2092"/>
                      <a:pt x="126942" y="2080"/>
                    </a:cubicBezTo>
                    <a:cubicBezTo>
                      <a:pt x="126966" y="2080"/>
                      <a:pt x="126991" y="2080"/>
                      <a:pt x="127015" y="2080"/>
                    </a:cubicBezTo>
                    <a:cubicBezTo>
                      <a:pt x="129303" y="2080"/>
                      <a:pt x="132754" y="4198"/>
                      <a:pt x="136321" y="7766"/>
                    </a:cubicBezTo>
                    <a:cubicBezTo>
                      <a:pt x="142001" y="13445"/>
                      <a:pt x="143740" y="18576"/>
                      <a:pt x="143522" y="20638"/>
                    </a:cubicBezTo>
                    <a:cubicBezTo>
                      <a:pt x="143457" y="21270"/>
                      <a:pt x="143216" y="21688"/>
                      <a:pt x="142808" y="21878"/>
                    </a:cubicBezTo>
                    <a:cubicBezTo>
                      <a:pt x="142624" y="21965"/>
                      <a:pt x="142412" y="22003"/>
                      <a:pt x="142191" y="22003"/>
                    </a:cubicBezTo>
                    <a:cubicBezTo>
                      <a:pt x="141688" y="22003"/>
                      <a:pt x="141134" y="21807"/>
                      <a:pt x="140737" y="21542"/>
                    </a:cubicBezTo>
                    <a:cubicBezTo>
                      <a:pt x="140494" y="21379"/>
                      <a:pt x="139819" y="20828"/>
                      <a:pt x="138967" y="20130"/>
                    </a:cubicBezTo>
                    <a:cubicBezTo>
                      <a:pt x="134653" y="16602"/>
                      <a:pt x="131916" y="14535"/>
                      <a:pt x="130876" y="14535"/>
                    </a:cubicBezTo>
                    <a:cubicBezTo>
                      <a:pt x="130837" y="14535"/>
                      <a:pt x="130801" y="14538"/>
                      <a:pt x="130767" y="14544"/>
                    </a:cubicBezTo>
                    <a:cubicBezTo>
                      <a:pt x="129283" y="14792"/>
                      <a:pt x="128201" y="17112"/>
                      <a:pt x="128059" y="17682"/>
                    </a:cubicBezTo>
                    <a:cubicBezTo>
                      <a:pt x="127933" y="18184"/>
                      <a:pt x="124567" y="50600"/>
                      <a:pt x="124015" y="55954"/>
                    </a:cubicBezTo>
                    <a:cubicBezTo>
                      <a:pt x="123251" y="63375"/>
                      <a:pt x="122104" y="67520"/>
                      <a:pt x="114337" y="76076"/>
                    </a:cubicBezTo>
                    <a:cubicBezTo>
                      <a:pt x="106742" y="84442"/>
                      <a:pt x="97501" y="88181"/>
                      <a:pt x="97408" y="88218"/>
                    </a:cubicBezTo>
                    <a:cubicBezTo>
                      <a:pt x="97375" y="88231"/>
                      <a:pt x="97345" y="88250"/>
                      <a:pt x="97319" y="88274"/>
                    </a:cubicBezTo>
                    <a:lnTo>
                      <a:pt x="85547" y="98812"/>
                    </a:lnTo>
                    <a:cubicBezTo>
                      <a:pt x="85489" y="98864"/>
                      <a:pt x="85453" y="98936"/>
                      <a:pt x="85447" y="99013"/>
                    </a:cubicBezTo>
                    <a:lnTo>
                      <a:pt x="85112" y="103836"/>
                    </a:lnTo>
                    <a:cubicBezTo>
                      <a:pt x="84872" y="107266"/>
                      <a:pt x="83670" y="109209"/>
                      <a:pt x="82952" y="110371"/>
                    </a:cubicBezTo>
                    <a:cubicBezTo>
                      <a:pt x="82658" y="110847"/>
                      <a:pt x="82463" y="111162"/>
                      <a:pt x="82424" y="111438"/>
                    </a:cubicBezTo>
                    <a:cubicBezTo>
                      <a:pt x="82326" y="112124"/>
                      <a:pt x="79536" y="120879"/>
                      <a:pt x="77294" y="125475"/>
                    </a:cubicBezTo>
                    <a:cubicBezTo>
                      <a:pt x="74991" y="130196"/>
                      <a:pt x="73081" y="132838"/>
                      <a:pt x="65544" y="136662"/>
                    </a:cubicBezTo>
                    <a:cubicBezTo>
                      <a:pt x="58667" y="140150"/>
                      <a:pt x="53494" y="143952"/>
                      <a:pt x="52458" y="144732"/>
                    </a:cubicBezTo>
                    <a:lnTo>
                      <a:pt x="47574" y="140784"/>
                    </a:lnTo>
                    <a:cubicBezTo>
                      <a:pt x="48586" y="139094"/>
                      <a:pt x="54981" y="128383"/>
                      <a:pt x="56422" y="125400"/>
                    </a:cubicBezTo>
                    <a:cubicBezTo>
                      <a:pt x="57925" y="122287"/>
                      <a:pt x="63947" y="119628"/>
                      <a:pt x="64007" y="119602"/>
                    </a:cubicBezTo>
                    <a:cubicBezTo>
                      <a:pt x="64086" y="119568"/>
                      <a:pt x="64146" y="119502"/>
                      <a:pt x="64173" y="119420"/>
                    </a:cubicBezTo>
                    <a:lnTo>
                      <a:pt x="66864" y="111124"/>
                    </a:lnTo>
                    <a:cubicBezTo>
                      <a:pt x="66928" y="110926"/>
                      <a:pt x="66778" y="110731"/>
                      <a:pt x="66580" y="110731"/>
                    </a:cubicBezTo>
                    <a:cubicBezTo>
                      <a:pt x="66563" y="110731"/>
                      <a:pt x="66546" y="110732"/>
                      <a:pt x="66529" y="110735"/>
                    </a:cubicBezTo>
                    <a:cubicBezTo>
                      <a:pt x="66465" y="110745"/>
                      <a:pt x="62037" y="111458"/>
                      <a:pt x="56539" y="111458"/>
                    </a:cubicBezTo>
                    <a:cubicBezTo>
                      <a:pt x="53970" y="111458"/>
                      <a:pt x="51167" y="111302"/>
                      <a:pt x="48466" y="110846"/>
                    </a:cubicBezTo>
                    <a:cubicBezTo>
                      <a:pt x="40002" y="109419"/>
                      <a:pt x="32407" y="104222"/>
                      <a:pt x="32332" y="104169"/>
                    </a:cubicBezTo>
                    <a:cubicBezTo>
                      <a:pt x="32280" y="104133"/>
                      <a:pt x="32221" y="104115"/>
                      <a:pt x="32161" y="104115"/>
                    </a:cubicBezTo>
                    <a:cubicBezTo>
                      <a:pt x="32103" y="104115"/>
                      <a:pt x="32045" y="104132"/>
                      <a:pt x="31995" y="104165"/>
                    </a:cubicBezTo>
                    <a:cubicBezTo>
                      <a:pt x="28042" y="106771"/>
                      <a:pt x="22041" y="110708"/>
                      <a:pt x="21712" y="110874"/>
                    </a:cubicBezTo>
                    <a:cubicBezTo>
                      <a:pt x="21521" y="110970"/>
                      <a:pt x="21390" y="111219"/>
                      <a:pt x="20667" y="112721"/>
                    </a:cubicBezTo>
                    <a:cubicBezTo>
                      <a:pt x="19235" y="115696"/>
                      <a:pt x="16255" y="121886"/>
                      <a:pt x="12107" y="125952"/>
                    </a:cubicBezTo>
                    <a:cubicBezTo>
                      <a:pt x="7529" y="130438"/>
                      <a:pt x="6559" y="133671"/>
                      <a:pt x="6354" y="134801"/>
                    </a:cubicBezTo>
                    <a:lnTo>
                      <a:pt x="659" y="132157"/>
                    </a:lnTo>
                    <a:cubicBezTo>
                      <a:pt x="991" y="130343"/>
                      <a:pt x="3245" y="118233"/>
                      <a:pt x="5090" y="112695"/>
                    </a:cubicBezTo>
                    <a:cubicBezTo>
                      <a:pt x="7004" y="106956"/>
                      <a:pt x="10788" y="104349"/>
                      <a:pt x="13469" y="102886"/>
                    </a:cubicBezTo>
                    <a:cubicBezTo>
                      <a:pt x="15935" y="101541"/>
                      <a:pt x="21041" y="97205"/>
                      <a:pt x="21256" y="97022"/>
                    </a:cubicBezTo>
                    <a:cubicBezTo>
                      <a:pt x="21303" y="96981"/>
                      <a:pt x="21336" y="96928"/>
                      <a:pt x="21352" y="96869"/>
                    </a:cubicBezTo>
                    <a:cubicBezTo>
                      <a:pt x="21370" y="96801"/>
                      <a:pt x="23168" y="90071"/>
                      <a:pt x="26985" y="86473"/>
                    </a:cubicBezTo>
                    <a:cubicBezTo>
                      <a:pt x="30807" y="82868"/>
                      <a:pt x="39993" y="80403"/>
                      <a:pt x="40084" y="80379"/>
                    </a:cubicBezTo>
                    <a:cubicBezTo>
                      <a:pt x="40128" y="80367"/>
                      <a:pt x="40169" y="80345"/>
                      <a:pt x="40203" y="80317"/>
                    </a:cubicBezTo>
                    <a:cubicBezTo>
                      <a:pt x="46347" y="75051"/>
                      <a:pt x="66427" y="71562"/>
                      <a:pt x="66629" y="71528"/>
                    </a:cubicBezTo>
                    <a:cubicBezTo>
                      <a:pt x="66726" y="71511"/>
                      <a:pt x="66808" y="71448"/>
                      <a:pt x="66851" y="71359"/>
                    </a:cubicBezTo>
                    <a:cubicBezTo>
                      <a:pt x="66859" y="71341"/>
                      <a:pt x="67763" y="69444"/>
                      <a:pt x="69956" y="66594"/>
                    </a:cubicBezTo>
                    <a:cubicBezTo>
                      <a:pt x="72110" y="63792"/>
                      <a:pt x="77925" y="62121"/>
                      <a:pt x="77983" y="62104"/>
                    </a:cubicBezTo>
                    <a:cubicBezTo>
                      <a:pt x="78013" y="62095"/>
                      <a:pt x="78044" y="62082"/>
                      <a:pt x="78070" y="62063"/>
                    </a:cubicBezTo>
                    <a:cubicBezTo>
                      <a:pt x="78092" y="62048"/>
                      <a:pt x="80253" y="60567"/>
                      <a:pt x="84580" y="57462"/>
                    </a:cubicBezTo>
                    <a:cubicBezTo>
                      <a:pt x="88879" y="54375"/>
                      <a:pt x="95453" y="51242"/>
                      <a:pt x="95520" y="51211"/>
                    </a:cubicBezTo>
                    <a:cubicBezTo>
                      <a:pt x="95761" y="51095"/>
                      <a:pt x="95742" y="50746"/>
                      <a:pt x="95490" y="50657"/>
                    </a:cubicBezTo>
                    <a:cubicBezTo>
                      <a:pt x="91282" y="49178"/>
                      <a:pt x="88704" y="43326"/>
                      <a:pt x="86928" y="38393"/>
                    </a:cubicBezTo>
                    <a:cubicBezTo>
                      <a:pt x="84991" y="33014"/>
                      <a:pt x="81187" y="26882"/>
                      <a:pt x="77881" y="23813"/>
                    </a:cubicBezTo>
                    <a:cubicBezTo>
                      <a:pt x="74824" y="20974"/>
                      <a:pt x="73289" y="19549"/>
                      <a:pt x="75043" y="14833"/>
                    </a:cubicBezTo>
                    <a:cubicBezTo>
                      <a:pt x="76810" y="10084"/>
                      <a:pt x="84523" y="2561"/>
                      <a:pt x="87416" y="1559"/>
                    </a:cubicBezTo>
                    <a:lnTo>
                      <a:pt x="87845" y="1409"/>
                    </a:lnTo>
                    <a:cubicBezTo>
                      <a:pt x="88984" y="1010"/>
                      <a:pt x="90150" y="603"/>
                      <a:pt x="91065" y="603"/>
                    </a:cubicBezTo>
                    <a:close/>
                    <a:moveTo>
                      <a:pt x="91069" y="1"/>
                    </a:moveTo>
                    <a:cubicBezTo>
                      <a:pt x="90044" y="1"/>
                      <a:pt x="88832" y="425"/>
                      <a:pt x="87647" y="840"/>
                    </a:cubicBezTo>
                    <a:lnTo>
                      <a:pt x="87220" y="990"/>
                    </a:lnTo>
                    <a:cubicBezTo>
                      <a:pt x="84236" y="2022"/>
                      <a:pt x="76293" y="9750"/>
                      <a:pt x="74480" y="14622"/>
                    </a:cubicBezTo>
                    <a:cubicBezTo>
                      <a:pt x="72586" y="19715"/>
                      <a:pt x="74426" y="21422"/>
                      <a:pt x="77473" y="24252"/>
                    </a:cubicBezTo>
                    <a:cubicBezTo>
                      <a:pt x="80716" y="27264"/>
                      <a:pt x="84455" y="33296"/>
                      <a:pt x="86363" y="38596"/>
                    </a:cubicBezTo>
                    <a:cubicBezTo>
                      <a:pt x="88202" y="43704"/>
                      <a:pt x="90619" y="49109"/>
                      <a:pt x="94652" y="50964"/>
                    </a:cubicBezTo>
                    <a:cubicBezTo>
                      <a:pt x="92909" y="51822"/>
                      <a:pt x="87799" y="54409"/>
                      <a:pt x="84227" y="56973"/>
                    </a:cubicBezTo>
                    <a:cubicBezTo>
                      <a:pt x="80229" y="59844"/>
                      <a:pt x="78083" y="61323"/>
                      <a:pt x="77770" y="61539"/>
                    </a:cubicBezTo>
                    <a:cubicBezTo>
                      <a:pt x="77157" y="61716"/>
                      <a:pt x="71673" y="63374"/>
                      <a:pt x="69478" y="66227"/>
                    </a:cubicBezTo>
                    <a:cubicBezTo>
                      <a:pt x="67562" y="68720"/>
                      <a:pt x="66626" y="70464"/>
                      <a:pt x="66376" y="70961"/>
                    </a:cubicBezTo>
                    <a:cubicBezTo>
                      <a:pt x="64367" y="71313"/>
                      <a:pt x="45970" y="74652"/>
                      <a:pt x="39864" y="79814"/>
                    </a:cubicBezTo>
                    <a:cubicBezTo>
                      <a:pt x="38952" y="80061"/>
                      <a:pt x="30375" y="82449"/>
                      <a:pt x="26572" y="86035"/>
                    </a:cubicBezTo>
                    <a:cubicBezTo>
                      <a:pt x="22832" y="89560"/>
                      <a:pt x="21032" y="95756"/>
                      <a:pt x="20795" y="96623"/>
                    </a:cubicBezTo>
                    <a:cubicBezTo>
                      <a:pt x="20158" y="97161"/>
                      <a:pt x="15438" y="101127"/>
                      <a:pt x="13181" y="102359"/>
                    </a:cubicBezTo>
                    <a:cubicBezTo>
                      <a:pt x="10411" y="103870"/>
                      <a:pt x="6500" y="106565"/>
                      <a:pt x="4520" y="112505"/>
                    </a:cubicBezTo>
                    <a:cubicBezTo>
                      <a:pt x="2518" y="118510"/>
                      <a:pt x="49" y="132142"/>
                      <a:pt x="24" y="132278"/>
                    </a:cubicBezTo>
                    <a:cubicBezTo>
                      <a:pt x="0" y="132413"/>
                      <a:pt x="70" y="132547"/>
                      <a:pt x="193" y="132604"/>
                    </a:cubicBezTo>
                    <a:lnTo>
                      <a:pt x="6471" y="135520"/>
                    </a:lnTo>
                    <a:cubicBezTo>
                      <a:pt x="6513" y="135539"/>
                      <a:pt x="6556" y="135548"/>
                      <a:pt x="6598" y="135548"/>
                    </a:cubicBezTo>
                    <a:cubicBezTo>
                      <a:pt x="6753" y="135548"/>
                      <a:pt x="6893" y="135427"/>
                      <a:pt x="6898" y="135258"/>
                    </a:cubicBezTo>
                    <a:cubicBezTo>
                      <a:pt x="6901" y="135222"/>
                      <a:pt x="7099" y="131700"/>
                      <a:pt x="12526" y="126381"/>
                    </a:cubicBezTo>
                    <a:cubicBezTo>
                      <a:pt x="16750" y="122242"/>
                      <a:pt x="19761" y="115987"/>
                      <a:pt x="21208" y="112982"/>
                    </a:cubicBezTo>
                    <a:cubicBezTo>
                      <a:pt x="21565" y="112241"/>
                      <a:pt x="21901" y="111540"/>
                      <a:pt x="22019" y="111390"/>
                    </a:cubicBezTo>
                    <a:cubicBezTo>
                      <a:pt x="22763" y="110965"/>
                      <a:pt x="30619" y="105791"/>
                      <a:pt x="32158" y="104778"/>
                    </a:cubicBezTo>
                    <a:cubicBezTo>
                      <a:pt x="33336" y="105556"/>
                      <a:pt x="40472" y="110108"/>
                      <a:pt x="48366" y="111440"/>
                    </a:cubicBezTo>
                    <a:cubicBezTo>
                      <a:pt x="51101" y="111902"/>
                      <a:pt x="53937" y="112060"/>
                      <a:pt x="56536" y="112060"/>
                    </a:cubicBezTo>
                    <a:cubicBezTo>
                      <a:pt x="61045" y="112060"/>
                      <a:pt x="64838" y="111585"/>
                      <a:pt x="66143" y="111400"/>
                    </a:cubicBezTo>
                    <a:lnTo>
                      <a:pt x="66143" y="111400"/>
                    </a:lnTo>
                    <a:lnTo>
                      <a:pt x="63642" y="119107"/>
                    </a:lnTo>
                    <a:cubicBezTo>
                      <a:pt x="62729" y="119519"/>
                      <a:pt x="57374" y="122046"/>
                      <a:pt x="55881" y="125138"/>
                    </a:cubicBezTo>
                    <a:cubicBezTo>
                      <a:pt x="54335" y="128341"/>
                      <a:pt x="46999" y="140575"/>
                      <a:pt x="46925" y="140699"/>
                    </a:cubicBezTo>
                    <a:cubicBezTo>
                      <a:pt x="46847" y="140827"/>
                      <a:pt x="46877" y="140993"/>
                      <a:pt x="46993" y="141086"/>
                    </a:cubicBezTo>
                    <a:lnTo>
                      <a:pt x="52262" y="145346"/>
                    </a:lnTo>
                    <a:cubicBezTo>
                      <a:pt x="52316" y="145390"/>
                      <a:pt x="52383" y="145414"/>
                      <a:pt x="52452" y="145414"/>
                    </a:cubicBezTo>
                    <a:cubicBezTo>
                      <a:pt x="52518" y="145414"/>
                      <a:pt x="52582" y="145391"/>
                      <a:pt x="52636" y="145351"/>
                    </a:cubicBezTo>
                    <a:cubicBezTo>
                      <a:pt x="52690" y="145308"/>
                      <a:pt x="58194" y="141063"/>
                      <a:pt x="65817" y="137197"/>
                    </a:cubicBezTo>
                    <a:cubicBezTo>
                      <a:pt x="73783" y="133156"/>
                      <a:pt x="75672" y="130172"/>
                      <a:pt x="77834" y="125738"/>
                    </a:cubicBezTo>
                    <a:cubicBezTo>
                      <a:pt x="80067" y="121160"/>
                      <a:pt x="82892" y="112403"/>
                      <a:pt x="83019" y="111522"/>
                    </a:cubicBezTo>
                    <a:cubicBezTo>
                      <a:pt x="83041" y="111369"/>
                      <a:pt x="83236" y="111054"/>
                      <a:pt x="83464" y="110687"/>
                    </a:cubicBezTo>
                    <a:cubicBezTo>
                      <a:pt x="84162" y="109557"/>
                      <a:pt x="85462" y="107455"/>
                      <a:pt x="85712" y="103877"/>
                    </a:cubicBezTo>
                    <a:lnTo>
                      <a:pt x="86039" y="99178"/>
                    </a:lnTo>
                    <a:lnTo>
                      <a:pt x="97682" y="88755"/>
                    </a:lnTo>
                    <a:cubicBezTo>
                      <a:pt x="98439" y="88443"/>
                      <a:pt x="107384" y="84629"/>
                      <a:pt x="114785" y="76479"/>
                    </a:cubicBezTo>
                    <a:cubicBezTo>
                      <a:pt x="122672" y="67792"/>
                      <a:pt x="123838" y="63573"/>
                      <a:pt x="124615" y="56016"/>
                    </a:cubicBezTo>
                    <a:cubicBezTo>
                      <a:pt x="125434" y="48068"/>
                      <a:pt x="128513" y="18505"/>
                      <a:pt x="128644" y="17828"/>
                    </a:cubicBezTo>
                    <a:cubicBezTo>
                      <a:pt x="128768" y="17331"/>
                      <a:pt x="129750" y="15323"/>
                      <a:pt x="130867" y="15137"/>
                    </a:cubicBezTo>
                    <a:cubicBezTo>
                      <a:pt x="130883" y="15134"/>
                      <a:pt x="130899" y="15133"/>
                      <a:pt x="130917" y="15133"/>
                    </a:cubicBezTo>
                    <a:cubicBezTo>
                      <a:pt x="131917" y="15133"/>
                      <a:pt x="136575" y="18947"/>
                      <a:pt x="138588" y="20594"/>
                    </a:cubicBezTo>
                    <a:cubicBezTo>
                      <a:pt x="139488" y="21331"/>
                      <a:pt x="140138" y="21863"/>
                      <a:pt x="140406" y="22041"/>
                    </a:cubicBezTo>
                    <a:cubicBezTo>
                      <a:pt x="140877" y="22355"/>
                      <a:pt x="141550" y="22602"/>
                      <a:pt x="142198" y="22602"/>
                    </a:cubicBezTo>
                    <a:cubicBezTo>
                      <a:pt x="142500" y="22602"/>
                      <a:pt x="142797" y="22548"/>
                      <a:pt x="143065" y="22421"/>
                    </a:cubicBezTo>
                    <a:cubicBezTo>
                      <a:pt x="143485" y="22225"/>
                      <a:pt x="144010" y="21766"/>
                      <a:pt x="144122" y="20701"/>
                    </a:cubicBezTo>
                    <a:cubicBezTo>
                      <a:pt x="144352" y="18524"/>
                      <a:pt x="142577" y="13169"/>
                      <a:pt x="136748" y="7340"/>
                    </a:cubicBezTo>
                    <a:cubicBezTo>
                      <a:pt x="133014" y="3607"/>
                      <a:pt x="129473" y="1479"/>
                      <a:pt x="127011" y="1479"/>
                    </a:cubicBezTo>
                    <a:cubicBezTo>
                      <a:pt x="126985" y="1479"/>
                      <a:pt x="126958" y="1479"/>
                      <a:pt x="126932" y="1479"/>
                    </a:cubicBezTo>
                    <a:cubicBezTo>
                      <a:pt x="126152" y="1495"/>
                      <a:pt x="125521" y="1741"/>
                      <a:pt x="125105" y="2192"/>
                    </a:cubicBezTo>
                    <a:cubicBezTo>
                      <a:pt x="124266" y="3101"/>
                      <a:pt x="124223" y="4506"/>
                      <a:pt x="124164" y="6449"/>
                    </a:cubicBezTo>
                    <a:cubicBezTo>
                      <a:pt x="124121" y="7838"/>
                      <a:pt x="124069" y="9567"/>
                      <a:pt x="123685" y="11531"/>
                    </a:cubicBezTo>
                    <a:cubicBezTo>
                      <a:pt x="122791" y="16110"/>
                      <a:pt x="117098" y="32946"/>
                      <a:pt x="114392" y="40525"/>
                    </a:cubicBezTo>
                    <a:cubicBezTo>
                      <a:pt x="111827" y="47707"/>
                      <a:pt x="112344" y="57319"/>
                      <a:pt x="112452" y="58919"/>
                    </a:cubicBezTo>
                    <a:cubicBezTo>
                      <a:pt x="111598" y="59238"/>
                      <a:pt x="108447" y="60476"/>
                      <a:pt x="106086" y="62248"/>
                    </a:cubicBezTo>
                    <a:cubicBezTo>
                      <a:pt x="103715" y="64026"/>
                      <a:pt x="100163" y="66445"/>
                      <a:pt x="99405" y="66961"/>
                    </a:cubicBezTo>
                    <a:lnTo>
                      <a:pt x="98812" y="66664"/>
                    </a:lnTo>
                    <a:cubicBezTo>
                      <a:pt x="100088" y="65365"/>
                      <a:pt x="105065" y="60206"/>
                      <a:pt x="106756" y="57022"/>
                    </a:cubicBezTo>
                    <a:cubicBezTo>
                      <a:pt x="107071" y="56428"/>
                      <a:pt x="107350" y="55927"/>
                      <a:pt x="107589" y="55494"/>
                    </a:cubicBezTo>
                    <a:cubicBezTo>
                      <a:pt x="108801" y="53312"/>
                      <a:pt x="109127" y="52727"/>
                      <a:pt x="108219" y="50811"/>
                    </a:cubicBezTo>
                    <a:cubicBezTo>
                      <a:pt x="107329" y="48930"/>
                      <a:pt x="101134" y="41026"/>
                      <a:pt x="97035" y="35796"/>
                    </a:cubicBezTo>
                    <a:lnTo>
                      <a:pt x="95405" y="33714"/>
                    </a:lnTo>
                    <a:cubicBezTo>
                      <a:pt x="91831" y="29137"/>
                      <a:pt x="87489" y="21465"/>
                      <a:pt x="86588" y="19212"/>
                    </a:cubicBezTo>
                    <a:cubicBezTo>
                      <a:pt x="85800" y="17239"/>
                      <a:pt x="85757" y="15061"/>
                      <a:pt x="86474" y="13388"/>
                    </a:cubicBezTo>
                    <a:cubicBezTo>
                      <a:pt x="86658" y="12959"/>
                      <a:pt x="87432" y="12303"/>
                      <a:pt x="88329" y="11544"/>
                    </a:cubicBezTo>
                    <a:cubicBezTo>
                      <a:pt x="90380" y="9808"/>
                      <a:pt x="93480" y="7183"/>
                      <a:pt x="93561" y="3747"/>
                    </a:cubicBezTo>
                    <a:cubicBezTo>
                      <a:pt x="93600" y="2053"/>
                      <a:pt x="93249" y="961"/>
                      <a:pt x="92490" y="409"/>
                    </a:cubicBezTo>
                    <a:cubicBezTo>
                      <a:pt x="92087" y="116"/>
                      <a:pt x="91603" y="1"/>
                      <a:pt x="910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6330180" y="3010870"/>
                <a:ext cx="849171" cy="1070939"/>
              </a:xfrm>
              <a:custGeom>
                <a:avLst/>
                <a:gdLst/>
                <a:ahLst/>
                <a:cxnLst/>
                <a:rect l="l" t="t" r="r" b="b"/>
                <a:pathLst>
                  <a:path w="43127" h="54390" extrusionOk="0">
                    <a:moveTo>
                      <a:pt x="42419" y="0"/>
                    </a:moveTo>
                    <a:lnTo>
                      <a:pt x="32841" y="4439"/>
                    </a:lnTo>
                    <a:cubicBezTo>
                      <a:pt x="32841" y="4439"/>
                      <a:pt x="33308" y="11681"/>
                      <a:pt x="30738" y="15419"/>
                    </a:cubicBezTo>
                    <a:cubicBezTo>
                      <a:pt x="28168" y="19157"/>
                      <a:pt x="27234" y="20325"/>
                      <a:pt x="27234" y="20325"/>
                    </a:cubicBezTo>
                    <a:cubicBezTo>
                      <a:pt x="27234" y="20325"/>
                      <a:pt x="27000" y="25931"/>
                      <a:pt x="25364" y="29435"/>
                    </a:cubicBezTo>
                    <a:cubicBezTo>
                      <a:pt x="23729" y="32939"/>
                      <a:pt x="21160" y="34108"/>
                      <a:pt x="21160" y="34108"/>
                    </a:cubicBezTo>
                    <a:cubicBezTo>
                      <a:pt x="21160" y="34108"/>
                      <a:pt x="21393" y="38080"/>
                      <a:pt x="18122" y="41115"/>
                    </a:cubicBezTo>
                    <a:cubicBezTo>
                      <a:pt x="14852" y="44152"/>
                      <a:pt x="6676" y="49058"/>
                      <a:pt x="1536" y="52329"/>
                    </a:cubicBezTo>
                    <a:cubicBezTo>
                      <a:pt x="999" y="52671"/>
                      <a:pt x="492" y="53033"/>
                      <a:pt x="1" y="53403"/>
                    </a:cubicBezTo>
                    <a:lnTo>
                      <a:pt x="1222" y="54390"/>
                    </a:lnTo>
                    <a:cubicBezTo>
                      <a:pt x="1222" y="54390"/>
                      <a:pt x="6715" y="50130"/>
                      <a:pt x="14450" y="46205"/>
                    </a:cubicBezTo>
                    <a:cubicBezTo>
                      <a:pt x="22187" y="42282"/>
                      <a:pt x="24092" y="39479"/>
                      <a:pt x="26334" y="34882"/>
                    </a:cubicBezTo>
                    <a:cubicBezTo>
                      <a:pt x="28576" y="30287"/>
                      <a:pt x="31379" y="21541"/>
                      <a:pt x="31492" y="20756"/>
                    </a:cubicBezTo>
                    <a:cubicBezTo>
                      <a:pt x="31604" y="19972"/>
                      <a:pt x="33846" y="17954"/>
                      <a:pt x="34183" y="13134"/>
                    </a:cubicBezTo>
                    <a:lnTo>
                      <a:pt x="34519" y="8313"/>
                    </a:lnTo>
                    <a:lnTo>
                      <a:pt x="43126" y="606"/>
                    </a:lnTo>
                    <a:lnTo>
                      <a:pt x="424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5401225" y="3171855"/>
                <a:ext cx="1242341" cy="715712"/>
              </a:xfrm>
              <a:custGeom>
                <a:avLst/>
                <a:gdLst/>
                <a:ahLst/>
                <a:cxnLst/>
                <a:rect l="l" t="t" r="r" b="b"/>
                <a:pathLst>
                  <a:path w="63095" h="36349" extrusionOk="0">
                    <a:moveTo>
                      <a:pt x="28859" y="1"/>
                    </a:moveTo>
                    <a:cubicBezTo>
                      <a:pt x="28859" y="1"/>
                      <a:pt x="27925" y="2804"/>
                      <a:pt x="25354" y="3739"/>
                    </a:cubicBezTo>
                    <a:cubicBezTo>
                      <a:pt x="22785" y="4673"/>
                      <a:pt x="15777" y="8644"/>
                      <a:pt x="15777" y="8644"/>
                    </a:cubicBezTo>
                    <a:cubicBezTo>
                      <a:pt x="15777" y="8644"/>
                      <a:pt x="15543" y="15185"/>
                      <a:pt x="10872" y="19156"/>
                    </a:cubicBezTo>
                    <a:cubicBezTo>
                      <a:pt x="6199" y="23128"/>
                      <a:pt x="816" y="32397"/>
                      <a:pt x="816" y="32397"/>
                    </a:cubicBezTo>
                    <a:lnTo>
                      <a:pt x="0" y="35165"/>
                    </a:lnTo>
                    <a:lnTo>
                      <a:pt x="2547" y="36348"/>
                    </a:lnTo>
                    <a:cubicBezTo>
                      <a:pt x="2547" y="36348"/>
                      <a:pt x="2660" y="32760"/>
                      <a:pt x="8266" y="27267"/>
                    </a:cubicBezTo>
                    <a:cubicBezTo>
                      <a:pt x="13871" y="21774"/>
                      <a:pt x="17346" y="12468"/>
                      <a:pt x="17795" y="12244"/>
                    </a:cubicBezTo>
                    <a:cubicBezTo>
                      <a:pt x="18244" y="12020"/>
                      <a:pt x="28109" y="5517"/>
                      <a:pt x="28109" y="5517"/>
                    </a:cubicBezTo>
                    <a:cubicBezTo>
                      <a:pt x="28109" y="5517"/>
                      <a:pt x="35732" y="10787"/>
                      <a:pt x="44365" y="12244"/>
                    </a:cubicBezTo>
                    <a:cubicBezTo>
                      <a:pt x="47103" y="12706"/>
                      <a:pt x="49930" y="12864"/>
                      <a:pt x="52516" y="12864"/>
                    </a:cubicBezTo>
                    <a:cubicBezTo>
                      <a:pt x="57320" y="12864"/>
                      <a:pt x="61287" y="12319"/>
                      <a:pt x="62285" y="12170"/>
                    </a:cubicBezTo>
                    <a:cubicBezTo>
                      <a:pt x="62777" y="10883"/>
                      <a:pt x="63095" y="9431"/>
                      <a:pt x="62265" y="8878"/>
                    </a:cubicBezTo>
                    <a:cubicBezTo>
                      <a:pt x="60863" y="7943"/>
                      <a:pt x="61330" y="5374"/>
                      <a:pt x="61331" y="5374"/>
                    </a:cubicBezTo>
                    <a:lnTo>
                      <a:pt x="61331" y="5374"/>
                    </a:lnTo>
                    <a:cubicBezTo>
                      <a:pt x="61330" y="5374"/>
                      <a:pt x="60162" y="7943"/>
                      <a:pt x="50819" y="7943"/>
                    </a:cubicBezTo>
                    <a:cubicBezTo>
                      <a:pt x="41473" y="7943"/>
                      <a:pt x="28859" y="1"/>
                      <a:pt x="288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5632504" y="2549808"/>
                <a:ext cx="1576815" cy="967015"/>
              </a:xfrm>
              <a:custGeom>
                <a:avLst/>
                <a:gdLst/>
                <a:ahLst/>
                <a:cxnLst/>
                <a:rect l="l" t="t" r="r" b="b"/>
                <a:pathLst>
                  <a:path w="80082" h="49112" extrusionOk="0">
                    <a:moveTo>
                      <a:pt x="57844" y="1"/>
                    </a:moveTo>
                    <a:cubicBezTo>
                      <a:pt x="56428" y="1"/>
                      <a:pt x="54679" y="131"/>
                      <a:pt x="53034" y="301"/>
                    </a:cubicBezTo>
                    <a:cubicBezTo>
                      <a:pt x="51444" y="2525"/>
                      <a:pt x="50781" y="3924"/>
                      <a:pt x="50781" y="3924"/>
                    </a:cubicBezTo>
                    <a:cubicBezTo>
                      <a:pt x="50781" y="3924"/>
                      <a:pt x="30488" y="7401"/>
                      <a:pt x="24210" y="12781"/>
                    </a:cubicBezTo>
                    <a:cubicBezTo>
                      <a:pt x="24210" y="12781"/>
                      <a:pt x="14905" y="15248"/>
                      <a:pt x="10982" y="18948"/>
                    </a:cubicBezTo>
                    <a:cubicBezTo>
                      <a:pt x="7058" y="22647"/>
                      <a:pt x="5264" y="29486"/>
                      <a:pt x="5264" y="29486"/>
                    </a:cubicBezTo>
                    <a:cubicBezTo>
                      <a:pt x="5264" y="29486"/>
                      <a:pt x="2472" y="31861"/>
                      <a:pt x="1" y="33673"/>
                    </a:cubicBezTo>
                    <a:cubicBezTo>
                      <a:pt x="373" y="33647"/>
                      <a:pt x="794" y="33628"/>
                      <a:pt x="1242" y="33628"/>
                    </a:cubicBezTo>
                    <a:cubicBezTo>
                      <a:pt x="3138" y="33628"/>
                      <a:pt x="5540" y="33961"/>
                      <a:pt x="6945" y="35428"/>
                    </a:cubicBezTo>
                    <a:cubicBezTo>
                      <a:pt x="8703" y="37262"/>
                      <a:pt x="8585" y="40499"/>
                      <a:pt x="8332" y="42377"/>
                    </a:cubicBezTo>
                    <a:cubicBezTo>
                      <a:pt x="11376" y="40396"/>
                      <a:pt x="16363" y="37109"/>
                      <a:pt x="16363" y="37109"/>
                    </a:cubicBezTo>
                    <a:cubicBezTo>
                      <a:pt x="16363" y="37109"/>
                      <a:pt x="23986" y="42379"/>
                      <a:pt x="32619" y="43836"/>
                    </a:cubicBezTo>
                    <a:cubicBezTo>
                      <a:pt x="35357" y="44298"/>
                      <a:pt x="38185" y="44456"/>
                      <a:pt x="40771" y="44456"/>
                    </a:cubicBezTo>
                    <a:cubicBezTo>
                      <a:pt x="46338" y="44456"/>
                      <a:pt x="50781" y="43724"/>
                      <a:pt x="50781" y="43724"/>
                    </a:cubicBezTo>
                    <a:lnTo>
                      <a:pt x="50781" y="43724"/>
                    </a:lnTo>
                    <a:lnTo>
                      <a:pt x="50348" y="45059"/>
                    </a:lnTo>
                    <a:cubicBezTo>
                      <a:pt x="51440" y="44242"/>
                      <a:pt x="53389" y="43169"/>
                      <a:pt x="56103" y="43169"/>
                    </a:cubicBezTo>
                    <a:cubicBezTo>
                      <a:pt x="57407" y="43169"/>
                      <a:pt x="58887" y="43416"/>
                      <a:pt x="60534" y="44060"/>
                    </a:cubicBezTo>
                    <a:cubicBezTo>
                      <a:pt x="63325" y="45151"/>
                      <a:pt x="64722" y="47073"/>
                      <a:pt x="65384" y="49112"/>
                    </a:cubicBezTo>
                    <a:cubicBezTo>
                      <a:pt x="66254" y="46572"/>
                      <a:pt x="66874" y="44533"/>
                      <a:pt x="66926" y="44172"/>
                    </a:cubicBezTo>
                    <a:cubicBezTo>
                      <a:pt x="67038" y="43388"/>
                      <a:pt x="69281" y="41371"/>
                      <a:pt x="69616" y="36550"/>
                    </a:cubicBezTo>
                    <a:lnTo>
                      <a:pt x="69953" y="31729"/>
                    </a:lnTo>
                    <a:lnTo>
                      <a:pt x="79872" y="22850"/>
                    </a:lnTo>
                    <a:cubicBezTo>
                      <a:pt x="80082" y="20694"/>
                      <a:pt x="79809" y="17374"/>
                      <a:pt x="77801" y="12782"/>
                    </a:cubicBezTo>
                    <a:cubicBezTo>
                      <a:pt x="73876" y="3813"/>
                      <a:pt x="61319" y="1"/>
                      <a:pt x="57844"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p:nvPr/>
            </p:nvSpPr>
            <p:spPr>
              <a:xfrm>
                <a:off x="5626046" y="2543901"/>
                <a:ext cx="1588885" cy="978829"/>
              </a:xfrm>
              <a:custGeom>
                <a:avLst/>
                <a:gdLst/>
                <a:ahLst/>
                <a:cxnLst/>
                <a:rect l="l" t="t" r="r" b="b"/>
                <a:pathLst>
                  <a:path w="80695" h="49712" extrusionOk="0">
                    <a:moveTo>
                      <a:pt x="58173" y="601"/>
                    </a:moveTo>
                    <a:cubicBezTo>
                      <a:pt x="61588" y="601"/>
                      <a:pt x="73999" y="4393"/>
                      <a:pt x="77852" y="13202"/>
                    </a:cubicBezTo>
                    <a:cubicBezTo>
                      <a:pt x="79850" y="17768"/>
                      <a:pt x="80081" y="21037"/>
                      <a:pt x="79911" y="23004"/>
                    </a:cubicBezTo>
                    <a:lnTo>
                      <a:pt x="70079" y="31805"/>
                    </a:lnTo>
                    <a:cubicBezTo>
                      <a:pt x="70021" y="31857"/>
                      <a:pt x="69986" y="31929"/>
                      <a:pt x="69980" y="32006"/>
                    </a:cubicBezTo>
                    <a:lnTo>
                      <a:pt x="69643" y="36829"/>
                    </a:lnTo>
                    <a:cubicBezTo>
                      <a:pt x="69405" y="40259"/>
                      <a:pt x="68201" y="42202"/>
                      <a:pt x="67484" y="43364"/>
                    </a:cubicBezTo>
                    <a:cubicBezTo>
                      <a:pt x="67190" y="43839"/>
                      <a:pt x="66994" y="44153"/>
                      <a:pt x="66955" y="44430"/>
                    </a:cubicBezTo>
                    <a:cubicBezTo>
                      <a:pt x="66917" y="44697"/>
                      <a:pt x="66455" y="46264"/>
                      <a:pt x="65697" y="48519"/>
                    </a:cubicBezTo>
                    <a:cubicBezTo>
                      <a:pt x="64805" y="46449"/>
                      <a:pt x="63219" y="44959"/>
                      <a:pt x="60971" y="44081"/>
                    </a:cubicBezTo>
                    <a:cubicBezTo>
                      <a:pt x="59285" y="43422"/>
                      <a:pt x="57767" y="43168"/>
                      <a:pt x="56429" y="43168"/>
                    </a:cubicBezTo>
                    <a:cubicBezTo>
                      <a:pt x="54169" y="43168"/>
                      <a:pt x="52419" y="43893"/>
                      <a:pt x="51232" y="44619"/>
                    </a:cubicBezTo>
                    <a:lnTo>
                      <a:pt x="51395" y="44117"/>
                    </a:lnTo>
                    <a:cubicBezTo>
                      <a:pt x="51459" y="43919"/>
                      <a:pt x="51309" y="43724"/>
                      <a:pt x="51111" y="43724"/>
                    </a:cubicBezTo>
                    <a:cubicBezTo>
                      <a:pt x="51094" y="43724"/>
                      <a:pt x="51077" y="43725"/>
                      <a:pt x="51060" y="43728"/>
                    </a:cubicBezTo>
                    <a:cubicBezTo>
                      <a:pt x="50996" y="43738"/>
                      <a:pt x="46568" y="44451"/>
                      <a:pt x="41070" y="44451"/>
                    </a:cubicBezTo>
                    <a:cubicBezTo>
                      <a:pt x="38501" y="44451"/>
                      <a:pt x="35698" y="44295"/>
                      <a:pt x="32997" y="43839"/>
                    </a:cubicBezTo>
                    <a:cubicBezTo>
                      <a:pt x="24533" y="42412"/>
                      <a:pt x="16938" y="37215"/>
                      <a:pt x="16861" y="37163"/>
                    </a:cubicBezTo>
                    <a:cubicBezTo>
                      <a:pt x="16810" y="37127"/>
                      <a:pt x="16751" y="37109"/>
                      <a:pt x="16691" y="37109"/>
                    </a:cubicBezTo>
                    <a:cubicBezTo>
                      <a:pt x="16633" y="37109"/>
                      <a:pt x="16576" y="37126"/>
                      <a:pt x="16526" y="37159"/>
                    </a:cubicBezTo>
                    <a:cubicBezTo>
                      <a:pt x="16526" y="37159"/>
                      <a:pt x="12089" y="40083"/>
                      <a:pt x="9032" y="42076"/>
                    </a:cubicBezTo>
                    <a:cubicBezTo>
                      <a:pt x="9216" y="40155"/>
                      <a:pt x="9152" y="37254"/>
                      <a:pt x="7491" y="35521"/>
                    </a:cubicBezTo>
                    <a:cubicBezTo>
                      <a:pt x="5997" y="33961"/>
                      <a:pt x="3443" y="33629"/>
                      <a:pt x="1527" y="33629"/>
                    </a:cubicBezTo>
                    <a:cubicBezTo>
                      <a:pt x="1447" y="33629"/>
                      <a:pt x="1368" y="33630"/>
                      <a:pt x="1290" y="33631"/>
                    </a:cubicBezTo>
                    <a:cubicBezTo>
                      <a:pt x="3518" y="31941"/>
                      <a:pt x="5762" y="30036"/>
                      <a:pt x="5787" y="30015"/>
                    </a:cubicBezTo>
                    <a:cubicBezTo>
                      <a:pt x="5834" y="29974"/>
                      <a:pt x="5867" y="29921"/>
                      <a:pt x="5883" y="29862"/>
                    </a:cubicBezTo>
                    <a:cubicBezTo>
                      <a:pt x="5901" y="29794"/>
                      <a:pt x="7699" y="23064"/>
                      <a:pt x="11516" y="19466"/>
                    </a:cubicBezTo>
                    <a:cubicBezTo>
                      <a:pt x="15339" y="15861"/>
                      <a:pt x="24524" y="13396"/>
                      <a:pt x="24617" y="13372"/>
                    </a:cubicBezTo>
                    <a:cubicBezTo>
                      <a:pt x="24659" y="13360"/>
                      <a:pt x="24700" y="13338"/>
                      <a:pt x="24735" y="13310"/>
                    </a:cubicBezTo>
                    <a:cubicBezTo>
                      <a:pt x="30878" y="8044"/>
                      <a:pt x="50958" y="4555"/>
                      <a:pt x="51160" y="4521"/>
                    </a:cubicBezTo>
                    <a:cubicBezTo>
                      <a:pt x="51256" y="4504"/>
                      <a:pt x="51339" y="4442"/>
                      <a:pt x="51382" y="4353"/>
                    </a:cubicBezTo>
                    <a:cubicBezTo>
                      <a:pt x="51387" y="4340"/>
                      <a:pt x="52032" y="2995"/>
                      <a:pt x="53528" y="887"/>
                    </a:cubicBezTo>
                    <a:cubicBezTo>
                      <a:pt x="55394" y="697"/>
                      <a:pt x="56955" y="601"/>
                      <a:pt x="58173" y="601"/>
                    </a:cubicBezTo>
                    <a:close/>
                    <a:moveTo>
                      <a:pt x="58172" y="1"/>
                    </a:moveTo>
                    <a:cubicBezTo>
                      <a:pt x="56905" y="1"/>
                      <a:pt x="55276" y="102"/>
                      <a:pt x="53331" y="303"/>
                    </a:cubicBezTo>
                    <a:cubicBezTo>
                      <a:pt x="53245" y="312"/>
                      <a:pt x="53167" y="357"/>
                      <a:pt x="53117" y="427"/>
                    </a:cubicBezTo>
                    <a:cubicBezTo>
                      <a:pt x="51799" y="2271"/>
                      <a:pt x="51116" y="3544"/>
                      <a:pt x="50907" y="3954"/>
                    </a:cubicBezTo>
                    <a:cubicBezTo>
                      <a:pt x="48902" y="4306"/>
                      <a:pt x="30502" y="7645"/>
                      <a:pt x="24395" y="12808"/>
                    </a:cubicBezTo>
                    <a:cubicBezTo>
                      <a:pt x="23484" y="13055"/>
                      <a:pt x="14906" y="15442"/>
                      <a:pt x="11104" y="19028"/>
                    </a:cubicBezTo>
                    <a:cubicBezTo>
                      <a:pt x="7364" y="22554"/>
                      <a:pt x="5564" y="28751"/>
                      <a:pt x="5326" y="29616"/>
                    </a:cubicBezTo>
                    <a:cubicBezTo>
                      <a:pt x="4876" y="29998"/>
                      <a:pt x="2368" y="32105"/>
                      <a:pt x="151" y="33730"/>
                    </a:cubicBezTo>
                    <a:cubicBezTo>
                      <a:pt x="43" y="33810"/>
                      <a:pt x="0" y="33951"/>
                      <a:pt x="46" y="34077"/>
                    </a:cubicBezTo>
                    <a:cubicBezTo>
                      <a:pt x="90" y="34195"/>
                      <a:pt x="203" y="34273"/>
                      <a:pt x="328" y="34273"/>
                    </a:cubicBezTo>
                    <a:cubicBezTo>
                      <a:pt x="336" y="34273"/>
                      <a:pt x="343" y="34273"/>
                      <a:pt x="350" y="34272"/>
                    </a:cubicBezTo>
                    <a:cubicBezTo>
                      <a:pt x="704" y="34246"/>
                      <a:pt x="1116" y="34227"/>
                      <a:pt x="1561" y="34227"/>
                    </a:cubicBezTo>
                    <a:cubicBezTo>
                      <a:pt x="3362" y="34227"/>
                      <a:pt x="5715" y="34536"/>
                      <a:pt x="7056" y="35936"/>
                    </a:cubicBezTo>
                    <a:cubicBezTo>
                      <a:pt x="8742" y="37695"/>
                      <a:pt x="8599" y="40889"/>
                      <a:pt x="8363" y="42637"/>
                    </a:cubicBezTo>
                    <a:cubicBezTo>
                      <a:pt x="8337" y="42830"/>
                      <a:pt x="8490" y="42978"/>
                      <a:pt x="8660" y="42978"/>
                    </a:cubicBezTo>
                    <a:cubicBezTo>
                      <a:pt x="8715" y="42978"/>
                      <a:pt x="8771" y="42963"/>
                      <a:pt x="8824" y="42929"/>
                    </a:cubicBezTo>
                    <a:cubicBezTo>
                      <a:pt x="11539" y="41162"/>
                      <a:pt x="15798" y="38357"/>
                      <a:pt x="16689" y="37770"/>
                    </a:cubicBezTo>
                    <a:cubicBezTo>
                      <a:pt x="17867" y="38549"/>
                      <a:pt x="25003" y="43101"/>
                      <a:pt x="32897" y="44432"/>
                    </a:cubicBezTo>
                    <a:cubicBezTo>
                      <a:pt x="35633" y="44894"/>
                      <a:pt x="38471" y="45052"/>
                      <a:pt x="41071" y="45052"/>
                    </a:cubicBezTo>
                    <a:cubicBezTo>
                      <a:pt x="45578" y="45052"/>
                      <a:pt x="49369" y="44578"/>
                      <a:pt x="50674" y="44393"/>
                    </a:cubicBezTo>
                    <a:lnTo>
                      <a:pt x="50674" y="44393"/>
                    </a:lnTo>
                    <a:lnTo>
                      <a:pt x="50390" y="45267"/>
                    </a:lnTo>
                    <a:cubicBezTo>
                      <a:pt x="50350" y="45391"/>
                      <a:pt x="50394" y="45528"/>
                      <a:pt x="50501" y="45604"/>
                    </a:cubicBezTo>
                    <a:cubicBezTo>
                      <a:pt x="50553" y="45641"/>
                      <a:pt x="50614" y="45660"/>
                      <a:pt x="50675" y="45660"/>
                    </a:cubicBezTo>
                    <a:cubicBezTo>
                      <a:pt x="50739" y="45660"/>
                      <a:pt x="50803" y="45640"/>
                      <a:pt x="50856" y="45600"/>
                    </a:cubicBezTo>
                    <a:cubicBezTo>
                      <a:pt x="51923" y="44803"/>
                      <a:pt x="53809" y="43771"/>
                      <a:pt x="56432" y="43771"/>
                    </a:cubicBezTo>
                    <a:cubicBezTo>
                      <a:pt x="57703" y="43771"/>
                      <a:pt x="59146" y="44013"/>
                      <a:pt x="60753" y="44641"/>
                    </a:cubicBezTo>
                    <a:cubicBezTo>
                      <a:pt x="63104" y="45560"/>
                      <a:pt x="64676" y="47196"/>
                      <a:pt x="65426" y="49504"/>
                    </a:cubicBezTo>
                    <a:cubicBezTo>
                      <a:pt x="65466" y="49628"/>
                      <a:pt x="65580" y="49711"/>
                      <a:pt x="65709" y="49712"/>
                    </a:cubicBezTo>
                    <a:lnTo>
                      <a:pt x="65711" y="49712"/>
                    </a:lnTo>
                    <a:cubicBezTo>
                      <a:pt x="65839" y="49712"/>
                      <a:pt x="65954" y="49631"/>
                      <a:pt x="65996" y="49509"/>
                    </a:cubicBezTo>
                    <a:cubicBezTo>
                      <a:pt x="66791" y="47188"/>
                      <a:pt x="67489" y="44948"/>
                      <a:pt x="67550" y="44515"/>
                    </a:cubicBezTo>
                    <a:cubicBezTo>
                      <a:pt x="67573" y="44362"/>
                      <a:pt x="67768" y="44047"/>
                      <a:pt x="67995" y="43680"/>
                    </a:cubicBezTo>
                    <a:cubicBezTo>
                      <a:pt x="68693" y="42550"/>
                      <a:pt x="69994" y="40448"/>
                      <a:pt x="70244" y="36870"/>
                    </a:cubicBezTo>
                    <a:lnTo>
                      <a:pt x="70571" y="32170"/>
                    </a:lnTo>
                    <a:lnTo>
                      <a:pt x="80400" y="23373"/>
                    </a:lnTo>
                    <a:cubicBezTo>
                      <a:pt x="80455" y="23322"/>
                      <a:pt x="80489" y="23253"/>
                      <a:pt x="80498" y="23178"/>
                    </a:cubicBezTo>
                    <a:cubicBezTo>
                      <a:pt x="80694" y="21153"/>
                      <a:pt x="80492" y="17737"/>
                      <a:pt x="78403" y="12961"/>
                    </a:cubicBezTo>
                    <a:cubicBezTo>
                      <a:pt x="74439" y="3901"/>
                      <a:pt x="61681" y="1"/>
                      <a:pt x="5817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5401225" y="3171855"/>
                <a:ext cx="1242341" cy="715712"/>
              </a:xfrm>
              <a:custGeom>
                <a:avLst/>
                <a:gdLst/>
                <a:ahLst/>
                <a:cxnLst/>
                <a:rect l="l" t="t" r="r" b="b"/>
                <a:pathLst>
                  <a:path w="63095" h="36349" extrusionOk="0">
                    <a:moveTo>
                      <a:pt x="28859" y="1"/>
                    </a:moveTo>
                    <a:cubicBezTo>
                      <a:pt x="28859" y="1"/>
                      <a:pt x="27925" y="2804"/>
                      <a:pt x="25354" y="3739"/>
                    </a:cubicBezTo>
                    <a:cubicBezTo>
                      <a:pt x="22785" y="4673"/>
                      <a:pt x="15777" y="8644"/>
                      <a:pt x="15777" y="8644"/>
                    </a:cubicBezTo>
                    <a:cubicBezTo>
                      <a:pt x="15777" y="8644"/>
                      <a:pt x="15543" y="15185"/>
                      <a:pt x="10872" y="19156"/>
                    </a:cubicBezTo>
                    <a:cubicBezTo>
                      <a:pt x="6199" y="23128"/>
                      <a:pt x="816" y="32397"/>
                      <a:pt x="816" y="32397"/>
                    </a:cubicBezTo>
                    <a:lnTo>
                      <a:pt x="0" y="35165"/>
                    </a:lnTo>
                    <a:lnTo>
                      <a:pt x="2547" y="36348"/>
                    </a:lnTo>
                    <a:cubicBezTo>
                      <a:pt x="2547" y="36348"/>
                      <a:pt x="2660" y="32760"/>
                      <a:pt x="8266" y="27267"/>
                    </a:cubicBezTo>
                    <a:cubicBezTo>
                      <a:pt x="13871" y="21774"/>
                      <a:pt x="17346" y="12468"/>
                      <a:pt x="17795" y="12244"/>
                    </a:cubicBezTo>
                    <a:cubicBezTo>
                      <a:pt x="18244" y="12020"/>
                      <a:pt x="28109" y="5517"/>
                      <a:pt x="28109" y="5517"/>
                    </a:cubicBezTo>
                    <a:cubicBezTo>
                      <a:pt x="28109" y="5517"/>
                      <a:pt x="35732" y="10787"/>
                      <a:pt x="44365" y="12244"/>
                    </a:cubicBezTo>
                    <a:cubicBezTo>
                      <a:pt x="47103" y="12706"/>
                      <a:pt x="49930" y="12864"/>
                      <a:pt x="52516" y="12864"/>
                    </a:cubicBezTo>
                    <a:cubicBezTo>
                      <a:pt x="57320" y="12864"/>
                      <a:pt x="61287" y="12319"/>
                      <a:pt x="62285" y="12170"/>
                    </a:cubicBezTo>
                    <a:cubicBezTo>
                      <a:pt x="62777" y="10883"/>
                      <a:pt x="63095" y="9431"/>
                      <a:pt x="62265" y="8878"/>
                    </a:cubicBezTo>
                    <a:cubicBezTo>
                      <a:pt x="60863" y="7943"/>
                      <a:pt x="61330" y="5374"/>
                      <a:pt x="61331" y="5374"/>
                    </a:cubicBezTo>
                    <a:lnTo>
                      <a:pt x="61331" y="5374"/>
                    </a:lnTo>
                    <a:cubicBezTo>
                      <a:pt x="61330" y="5374"/>
                      <a:pt x="60162" y="7943"/>
                      <a:pt x="50819" y="7943"/>
                    </a:cubicBezTo>
                    <a:cubicBezTo>
                      <a:pt x="41473" y="7943"/>
                      <a:pt x="28859" y="1"/>
                      <a:pt x="288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6330180" y="3010870"/>
                <a:ext cx="849171" cy="1070939"/>
              </a:xfrm>
              <a:custGeom>
                <a:avLst/>
                <a:gdLst/>
                <a:ahLst/>
                <a:cxnLst/>
                <a:rect l="l" t="t" r="r" b="b"/>
                <a:pathLst>
                  <a:path w="43127" h="54390" extrusionOk="0">
                    <a:moveTo>
                      <a:pt x="42419" y="0"/>
                    </a:moveTo>
                    <a:lnTo>
                      <a:pt x="32841" y="4439"/>
                    </a:lnTo>
                    <a:cubicBezTo>
                      <a:pt x="32841" y="4439"/>
                      <a:pt x="33308" y="11681"/>
                      <a:pt x="30738" y="15419"/>
                    </a:cubicBezTo>
                    <a:cubicBezTo>
                      <a:pt x="28168" y="19157"/>
                      <a:pt x="27234" y="20325"/>
                      <a:pt x="27234" y="20325"/>
                    </a:cubicBezTo>
                    <a:cubicBezTo>
                      <a:pt x="27234" y="20325"/>
                      <a:pt x="27000" y="25931"/>
                      <a:pt x="25364" y="29435"/>
                    </a:cubicBezTo>
                    <a:cubicBezTo>
                      <a:pt x="23729" y="32939"/>
                      <a:pt x="21160" y="34108"/>
                      <a:pt x="21160" y="34108"/>
                    </a:cubicBezTo>
                    <a:cubicBezTo>
                      <a:pt x="21160" y="34108"/>
                      <a:pt x="21393" y="38080"/>
                      <a:pt x="18122" y="41115"/>
                    </a:cubicBezTo>
                    <a:cubicBezTo>
                      <a:pt x="14852" y="44152"/>
                      <a:pt x="6676" y="49058"/>
                      <a:pt x="1536" y="52329"/>
                    </a:cubicBezTo>
                    <a:cubicBezTo>
                      <a:pt x="999" y="52671"/>
                      <a:pt x="492" y="53033"/>
                      <a:pt x="1" y="53403"/>
                    </a:cubicBezTo>
                    <a:lnTo>
                      <a:pt x="1222" y="54390"/>
                    </a:lnTo>
                    <a:cubicBezTo>
                      <a:pt x="1222" y="54390"/>
                      <a:pt x="6715" y="50130"/>
                      <a:pt x="14450" y="46205"/>
                    </a:cubicBezTo>
                    <a:cubicBezTo>
                      <a:pt x="22187" y="42282"/>
                      <a:pt x="24092" y="39479"/>
                      <a:pt x="26334" y="34882"/>
                    </a:cubicBezTo>
                    <a:cubicBezTo>
                      <a:pt x="28576" y="30287"/>
                      <a:pt x="31379" y="21541"/>
                      <a:pt x="31492" y="20756"/>
                    </a:cubicBezTo>
                    <a:cubicBezTo>
                      <a:pt x="31604" y="19972"/>
                      <a:pt x="33846" y="17954"/>
                      <a:pt x="34183" y="13134"/>
                    </a:cubicBezTo>
                    <a:lnTo>
                      <a:pt x="34519" y="8313"/>
                    </a:lnTo>
                    <a:lnTo>
                      <a:pt x="43126" y="606"/>
                    </a:lnTo>
                    <a:lnTo>
                      <a:pt x="42419"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6591033" y="3117885"/>
                <a:ext cx="123043" cy="274498"/>
              </a:xfrm>
              <a:custGeom>
                <a:avLst/>
                <a:gdLst/>
                <a:ahLst/>
                <a:cxnLst/>
                <a:rect l="l" t="t" r="r" b="b"/>
                <a:pathLst>
                  <a:path w="6249" h="13941" extrusionOk="0">
                    <a:moveTo>
                      <a:pt x="5906" y="1"/>
                    </a:moveTo>
                    <a:cubicBezTo>
                      <a:pt x="5856" y="1"/>
                      <a:pt x="5804" y="14"/>
                      <a:pt x="5758" y="41"/>
                    </a:cubicBezTo>
                    <a:cubicBezTo>
                      <a:pt x="5615" y="126"/>
                      <a:pt x="2275" y="2174"/>
                      <a:pt x="1136" y="6614"/>
                    </a:cubicBezTo>
                    <a:cubicBezTo>
                      <a:pt x="0" y="11041"/>
                      <a:pt x="1217" y="13660"/>
                      <a:pt x="1269" y="13769"/>
                    </a:cubicBezTo>
                    <a:cubicBezTo>
                      <a:pt x="1319" y="13874"/>
                      <a:pt x="1424" y="13940"/>
                      <a:pt x="1539" y="13940"/>
                    </a:cubicBezTo>
                    <a:cubicBezTo>
                      <a:pt x="1761" y="13940"/>
                      <a:pt x="1905" y="13710"/>
                      <a:pt x="1811" y="13511"/>
                    </a:cubicBezTo>
                    <a:cubicBezTo>
                      <a:pt x="1799" y="13486"/>
                      <a:pt x="641" y="10963"/>
                      <a:pt x="1718" y="6763"/>
                    </a:cubicBezTo>
                    <a:cubicBezTo>
                      <a:pt x="2793" y="2570"/>
                      <a:pt x="6034" y="575"/>
                      <a:pt x="6066" y="556"/>
                    </a:cubicBezTo>
                    <a:cubicBezTo>
                      <a:pt x="6205" y="470"/>
                      <a:pt x="6248" y="287"/>
                      <a:pt x="6164" y="147"/>
                    </a:cubicBezTo>
                    <a:cubicBezTo>
                      <a:pt x="6108" y="53"/>
                      <a:pt x="6008" y="1"/>
                      <a:pt x="590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5854607" y="2454292"/>
                <a:ext cx="782796" cy="448558"/>
              </a:xfrm>
              <a:custGeom>
                <a:avLst/>
                <a:gdLst/>
                <a:ahLst/>
                <a:cxnLst/>
                <a:rect l="l" t="t" r="r" b="b"/>
                <a:pathLst>
                  <a:path w="39756" h="22781" extrusionOk="0">
                    <a:moveTo>
                      <a:pt x="18196" y="0"/>
                    </a:moveTo>
                    <a:cubicBezTo>
                      <a:pt x="13076" y="0"/>
                      <a:pt x="8222" y="1483"/>
                      <a:pt x="6165" y="3092"/>
                    </a:cubicBezTo>
                    <a:cubicBezTo>
                      <a:pt x="3272" y="5357"/>
                      <a:pt x="5914" y="6112"/>
                      <a:pt x="7297" y="6489"/>
                    </a:cubicBezTo>
                    <a:cubicBezTo>
                      <a:pt x="8682" y="6866"/>
                      <a:pt x="4530" y="7118"/>
                      <a:pt x="2391" y="9508"/>
                    </a:cubicBezTo>
                    <a:cubicBezTo>
                      <a:pt x="252" y="11898"/>
                      <a:pt x="1" y="16176"/>
                      <a:pt x="1763" y="17183"/>
                    </a:cubicBezTo>
                    <a:cubicBezTo>
                      <a:pt x="2083" y="17366"/>
                      <a:pt x="2511" y="17441"/>
                      <a:pt x="2998" y="17441"/>
                    </a:cubicBezTo>
                    <a:cubicBezTo>
                      <a:pt x="5187" y="17441"/>
                      <a:pt x="8555" y="15925"/>
                      <a:pt x="8555" y="15925"/>
                    </a:cubicBezTo>
                    <a:lnTo>
                      <a:pt x="9815" y="16804"/>
                    </a:lnTo>
                    <a:lnTo>
                      <a:pt x="22646" y="13534"/>
                    </a:lnTo>
                    <a:lnTo>
                      <a:pt x="22771" y="14415"/>
                    </a:lnTo>
                    <a:cubicBezTo>
                      <a:pt x="22851" y="14975"/>
                      <a:pt x="24812" y="15077"/>
                      <a:pt x="26521" y="15077"/>
                    </a:cubicBezTo>
                    <a:cubicBezTo>
                      <a:pt x="27501" y="15077"/>
                      <a:pt x="28398" y="15044"/>
                      <a:pt x="28811" y="15044"/>
                    </a:cubicBezTo>
                    <a:cubicBezTo>
                      <a:pt x="29942" y="15044"/>
                      <a:pt x="30949" y="20201"/>
                      <a:pt x="32711" y="21711"/>
                    </a:cubicBezTo>
                    <a:cubicBezTo>
                      <a:pt x="33591" y="22466"/>
                      <a:pt x="34408" y="22780"/>
                      <a:pt x="35132" y="22780"/>
                    </a:cubicBezTo>
                    <a:cubicBezTo>
                      <a:pt x="35855" y="22780"/>
                      <a:pt x="36484" y="22466"/>
                      <a:pt x="36987" y="21963"/>
                    </a:cubicBezTo>
                    <a:cubicBezTo>
                      <a:pt x="37995" y="20958"/>
                      <a:pt x="39756" y="18566"/>
                      <a:pt x="39503" y="15925"/>
                    </a:cubicBezTo>
                    <a:cubicBezTo>
                      <a:pt x="39252" y="13282"/>
                      <a:pt x="38120" y="12150"/>
                      <a:pt x="38120" y="12150"/>
                    </a:cubicBezTo>
                    <a:cubicBezTo>
                      <a:pt x="38120" y="12150"/>
                      <a:pt x="38875" y="11521"/>
                      <a:pt x="38372" y="10515"/>
                    </a:cubicBezTo>
                    <a:cubicBezTo>
                      <a:pt x="38228" y="10227"/>
                      <a:pt x="37879" y="10124"/>
                      <a:pt x="37454" y="10124"/>
                    </a:cubicBezTo>
                    <a:cubicBezTo>
                      <a:pt x="36390" y="10124"/>
                      <a:pt x="34850" y="10767"/>
                      <a:pt x="34850" y="10767"/>
                    </a:cubicBezTo>
                    <a:cubicBezTo>
                      <a:pt x="34850" y="10767"/>
                      <a:pt x="34850" y="10138"/>
                      <a:pt x="34346" y="8376"/>
                    </a:cubicBezTo>
                    <a:cubicBezTo>
                      <a:pt x="33843" y="6615"/>
                      <a:pt x="31326" y="2841"/>
                      <a:pt x="24408" y="828"/>
                    </a:cubicBezTo>
                    <a:cubicBezTo>
                      <a:pt x="22406" y="246"/>
                      <a:pt x="20279" y="0"/>
                      <a:pt x="1819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5855474" y="2448267"/>
                <a:ext cx="787521" cy="460608"/>
              </a:xfrm>
              <a:custGeom>
                <a:avLst/>
                <a:gdLst/>
                <a:ahLst/>
                <a:cxnLst/>
                <a:rect l="l" t="t" r="r" b="b"/>
                <a:pathLst>
                  <a:path w="39996" h="23393" extrusionOk="0">
                    <a:moveTo>
                      <a:pt x="18192" y="616"/>
                    </a:moveTo>
                    <a:cubicBezTo>
                      <a:pt x="20244" y="616"/>
                      <a:pt x="22331" y="855"/>
                      <a:pt x="24279" y="1422"/>
                    </a:cubicBezTo>
                    <a:cubicBezTo>
                      <a:pt x="30853" y="3334"/>
                      <a:pt x="33491" y="6938"/>
                      <a:pt x="34014" y="8765"/>
                    </a:cubicBezTo>
                    <a:cubicBezTo>
                      <a:pt x="34491" y="10440"/>
                      <a:pt x="34504" y="11067"/>
                      <a:pt x="34504" y="11072"/>
                    </a:cubicBezTo>
                    <a:cubicBezTo>
                      <a:pt x="34504" y="11173"/>
                      <a:pt x="34554" y="11266"/>
                      <a:pt x="34637" y="11322"/>
                    </a:cubicBezTo>
                    <a:cubicBezTo>
                      <a:pt x="34688" y="11356"/>
                      <a:pt x="34746" y="11373"/>
                      <a:pt x="34804" y="11373"/>
                    </a:cubicBezTo>
                    <a:cubicBezTo>
                      <a:pt x="34843" y="11373"/>
                      <a:pt x="34882" y="11365"/>
                      <a:pt x="34919" y="11349"/>
                    </a:cubicBezTo>
                    <a:cubicBezTo>
                      <a:pt x="35705" y="11022"/>
                      <a:pt x="36755" y="10730"/>
                      <a:pt x="37427" y="10730"/>
                    </a:cubicBezTo>
                    <a:cubicBezTo>
                      <a:pt x="37745" y="10730"/>
                      <a:pt x="37978" y="10796"/>
                      <a:pt x="38058" y="10955"/>
                    </a:cubicBezTo>
                    <a:cubicBezTo>
                      <a:pt x="38438" y="11715"/>
                      <a:pt x="37939" y="12177"/>
                      <a:pt x="37882" y="12224"/>
                    </a:cubicBezTo>
                    <a:cubicBezTo>
                      <a:pt x="37747" y="12338"/>
                      <a:pt x="37738" y="12542"/>
                      <a:pt x="37862" y="12668"/>
                    </a:cubicBezTo>
                    <a:cubicBezTo>
                      <a:pt x="37872" y="12678"/>
                      <a:pt x="38922" y="13774"/>
                      <a:pt x="39159" y="16259"/>
                    </a:cubicBezTo>
                    <a:cubicBezTo>
                      <a:pt x="39376" y="18529"/>
                      <a:pt x="37987" y="20800"/>
                      <a:pt x="36731" y="22056"/>
                    </a:cubicBezTo>
                    <a:cubicBezTo>
                      <a:pt x="36243" y="22544"/>
                      <a:pt x="35688" y="22787"/>
                      <a:pt x="35091" y="22787"/>
                    </a:cubicBezTo>
                    <a:cubicBezTo>
                      <a:pt x="34392" y="22787"/>
                      <a:pt x="33635" y="22454"/>
                      <a:pt x="32861" y="21789"/>
                    </a:cubicBezTo>
                    <a:cubicBezTo>
                      <a:pt x="32035" y="21081"/>
                      <a:pt x="31356" y="19444"/>
                      <a:pt x="30757" y="18000"/>
                    </a:cubicBezTo>
                    <a:cubicBezTo>
                      <a:pt x="30046" y="16288"/>
                      <a:pt x="29533" y="15049"/>
                      <a:pt x="28766" y="15049"/>
                    </a:cubicBezTo>
                    <a:lnTo>
                      <a:pt x="28767" y="15050"/>
                    </a:lnTo>
                    <a:cubicBezTo>
                      <a:pt x="28602" y="15050"/>
                      <a:pt x="28364" y="15055"/>
                      <a:pt x="28073" y="15060"/>
                    </a:cubicBezTo>
                    <a:cubicBezTo>
                      <a:pt x="27534" y="15072"/>
                      <a:pt x="27050" y="15078"/>
                      <a:pt x="26616" y="15078"/>
                    </a:cubicBezTo>
                    <a:cubicBezTo>
                      <a:pt x="23890" y="15078"/>
                      <a:pt x="23138" y="14863"/>
                      <a:pt x="23025" y="14679"/>
                    </a:cubicBezTo>
                    <a:lnTo>
                      <a:pt x="22899" y="13798"/>
                    </a:lnTo>
                    <a:cubicBezTo>
                      <a:pt x="22887" y="13714"/>
                      <a:pt x="22840" y="13638"/>
                      <a:pt x="22769" y="13590"/>
                    </a:cubicBezTo>
                    <a:cubicBezTo>
                      <a:pt x="22719" y="13556"/>
                      <a:pt x="22661" y="13539"/>
                      <a:pt x="22603" y="13539"/>
                    </a:cubicBezTo>
                    <a:cubicBezTo>
                      <a:pt x="22577" y="13539"/>
                      <a:pt x="22552" y="13542"/>
                      <a:pt x="22527" y="13549"/>
                    </a:cubicBezTo>
                    <a:lnTo>
                      <a:pt x="9829" y="16786"/>
                    </a:lnTo>
                    <a:lnTo>
                      <a:pt x="8683" y="15984"/>
                    </a:lnTo>
                    <a:cubicBezTo>
                      <a:pt x="8632" y="15948"/>
                      <a:pt x="8572" y="15930"/>
                      <a:pt x="8511" y="15930"/>
                    </a:cubicBezTo>
                    <a:cubicBezTo>
                      <a:pt x="8469" y="15930"/>
                      <a:pt x="8427" y="15938"/>
                      <a:pt x="8388" y="15956"/>
                    </a:cubicBezTo>
                    <a:cubicBezTo>
                      <a:pt x="7303" y="16444"/>
                      <a:pt x="4652" y="17447"/>
                      <a:pt x="2945" y="17447"/>
                    </a:cubicBezTo>
                    <a:cubicBezTo>
                      <a:pt x="2511" y="17447"/>
                      <a:pt x="2138" y="17382"/>
                      <a:pt x="1867" y="17227"/>
                    </a:cubicBezTo>
                    <a:cubicBezTo>
                      <a:pt x="1389" y="16954"/>
                      <a:pt x="1051" y="16347"/>
                      <a:pt x="917" y="15518"/>
                    </a:cubicBezTo>
                    <a:cubicBezTo>
                      <a:pt x="667" y="13980"/>
                      <a:pt x="1156" y="11596"/>
                      <a:pt x="2571" y="10014"/>
                    </a:cubicBezTo>
                    <a:cubicBezTo>
                      <a:pt x="3762" y="8684"/>
                      <a:pt x="5621" y="8039"/>
                      <a:pt x="6731" y="7654"/>
                    </a:cubicBezTo>
                    <a:cubicBezTo>
                      <a:pt x="7517" y="7381"/>
                      <a:pt x="7841" y="7268"/>
                      <a:pt x="7831" y="6938"/>
                    </a:cubicBezTo>
                    <a:cubicBezTo>
                      <a:pt x="7820" y="6638"/>
                      <a:pt x="7479" y="6545"/>
                      <a:pt x="7333" y="6505"/>
                    </a:cubicBezTo>
                    <a:cubicBezTo>
                      <a:pt x="6662" y="6321"/>
                      <a:pt x="5265" y="5940"/>
                      <a:pt x="5132" y="5284"/>
                    </a:cubicBezTo>
                    <a:cubicBezTo>
                      <a:pt x="5049" y="4871"/>
                      <a:pt x="5455" y="4302"/>
                      <a:pt x="6306" y="3634"/>
                    </a:cubicBezTo>
                    <a:cubicBezTo>
                      <a:pt x="8316" y="2062"/>
                      <a:pt x="13145" y="616"/>
                      <a:pt x="18192" y="616"/>
                    </a:cubicBezTo>
                    <a:close/>
                    <a:moveTo>
                      <a:pt x="18124" y="1"/>
                    </a:moveTo>
                    <a:cubicBezTo>
                      <a:pt x="12953" y="1"/>
                      <a:pt x="8061" y="1499"/>
                      <a:pt x="5936" y="3162"/>
                    </a:cubicBezTo>
                    <a:cubicBezTo>
                      <a:pt x="4864" y="4001"/>
                      <a:pt x="4408" y="4733"/>
                      <a:pt x="4543" y="5402"/>
                    </a:cubicBezTo>
                    <a:cubicBezTo>
                      <a:pt x="4723" y="6298"/>
                      <a:pt x="5916" y="6728"/>
                      <a:pt x="6819" y="6986"/>
                    </a:cubicBezTo>
                    <a:cubicBezTo>
                      <a:pt x="6727" y="7019"/>
                      <a:pt x="6629" y="7054"/>
                      <a:pt x="6534" y="7086"/>
                    </a:cubicBezTo>
                    <a:cubicBezTo>
                      <a:pt x="5368" y="7490"/>
                      <a:pt x="3418" y="8167"/>
                      <a:pt x="2123" y="9614"/>
                    </a:cubicBezTo>
                    <a:cubicBezTo>
                      <a:pt x="742" y="11158"/>
                      <a:pt x="1" y="13626"/>
                      <a:pt x="324" y="15614"/>
                    </a:cubicBezTo>
                    <a:cubicBezTo>
                      <a:pt x="490" y="16641"/>
                      <a:pt x="921" y="17380"/>
                      <a:pt x="1569" y="17750"/>
                    </a:cubicBezTo>
                    <a:cubicBezTo>
                      <a:pt x="1939" y="17961"/>
                      <a:pt x="2424" y="18046"/>
                      <a:pt x="2968" y="18046"/>
                    </a:cubicBezTo>
                    <a:cubicBezTo>
                      <a:pt x="4950" y="18046"/>
                      <a:pt x="7710" y="16908"/>
                      <a:pt x="8478" y="16573"/>
                    </a:cubicBezTo>
                    <a:lnTo>
                      <a:pt x="9597" y="17357"/>
                    </a:lnTo>
                    <a:cubicBezTo>
                      <a:pt x="9648" y="17392"/>
                      <a:pt x="9707" y="17411"/>
                      <a:pt x="9768" y="17411"/>
                    </a:cubicBezTo>
                    <a:cubicBezTo>
                      <a:pt x="9793" y="17411"/>
                      <a:pt x="9819" y="17408"/>
                      <a:pt x="9844" y="17401"/>
                    </a:cubicBezTo>
                    <a:lnTo>
                      <a:pt x="22351" y="14213"/>
                    </a:lnTo>
                    <a:lnTo>
                      <a:pt x="22430" y="14763"/>
                    </a:lnTo>
                    <a:cubicBezTo>
                      <a:pt x="22532" y="15479"/>
                      <a:pt x="23923" y="15681"/>
                      <a:pt x="26474" y="15681"/>
                    </a:cubicBezTo>
                    <a:cubicBezTo>
                      <a:pt x="26968" y="15681"/>
                      <a:pt x="27506" y="15673"/>
                      <a:pt x="28086" y="15660"/>
                    </a:cubicBezTo>
                    <a:cubicBezTo>
                      <a:pt x="28371" y="15654"/>
                      <a:pt x="28606" y="15650"/>
                      <a:pt x="28766" y="15650"/>
                    </a:cubicBezTo>
                    <a:cubicBezTo>
                      <a:pt x="29131" y="15650"/>
                      <a:pt x="29750" y="17141"/>
                      <a:pt x="30202" y="18230"/>
                    </a:cubicBezTo>
                    <a:cubicBezTo>
                      <a:pt x="30826" y="19737"/>
                      <a:pt x="31536" y="21444"/>
                      <a:pt x="32471" y="22246"/>
                    </a:cubicBezTo>
                    <a:cubicBezTo>
                      <a:pt x="33472" y="23104"/>
                      <a:pt x="34349" y="23392"/>
                      <a:pt x="35076" y="23392"/>
                    </a:cubicBezTo>
                    <a:cubicBezTo>
                      <a:pt x="36084" y="23392"/>
                      <a:pt x="36801" y="22837"/>
                      <a:pt x="37155" y="22481"/>
                    </a:cubicBezTo>
                    <a:cubicBezTo>
                      <a:pt x="38505" y="21133"/>
                      <a:pt x="39995" y="18681"/>
                      <a:pt x="39759" y="16202"/>
                    </a:cubicBezTo>
                    <a:cubicBezTo>
                      <a:pt x="39560" y="14111"/>
                      <a:pt x="38826" y="12924"/>
                      <a:pt x="38475" y="12465"/>
                    </a:cubicBezTo>
                    <a:cubicBezTo>
                      <a:pt x="38749" y="12099"/>
                      <a:pt x="38981" y="11456"/>
                      <a:pt x="38596" y="10687"/>
                    </a:cubicBezTo>
                    <a:cubicBezTo>
                      <a:pt x="38390" y="10274"/>
                      <a:pt x="37926" y="10131"/>
                      <a:pt x="37385" y="10131"/>
                    </a:cubicBezTo>
                    <a:cubicBezTo>
                      <a:pt x="36589" y="10131"/>
                      <a:pt x="35624" y="10440"/>
                      <a:pt x="35063" y="10649"/>
                    </a:cubicBezTo>
                    <a:cubicBezTo>
                      <a:pt x="35008" y="10270"/>
                      <a:pt x="34881" y="9617"/>
                      <a:pt x="34591" y="8600"/>
                    </a:cubicBezTo>
                    <a:cubicBezTo>
                      <a:pt x="34438" y="8063"/>
                      <a:pt x="32850" y="3289"/>
                      <a:pt x="24448" y="846"/>
                    </a:cubicBezTo>
                    <a:cubicBezTo>
                      <a:pt x="22407" y="252"/>
                      <a:pt x="20242" y="1"/>
                      <a:pt x="1812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6281368" y="2972494"/>
                <a:ext cx="275955" cy="385215"/>
              </a:xfrm>
              <a:custGeom>
                <a:avLst/>
                <a:gdLst/>
                <a:ahLst/>
                <a:cxnLst/>
                <a:rect l="l" t="t" r="r" b="b"/>
                <a:pathLst>
                  <a:path w="14015" h="19564" extrusionOk="0">
                    <a:moveTo>
                      <a:pt x="12607" y="0"/>
                    </a:moveTo>
                    <a:cubicBezTo>
                      <a:pt x="11646" y="0"/>
                      <a:pt x="9790" y="3411"/>
                      <a:pt x="8522" y="6674"/>
                    </a:cubicBezTo>
                    <a:cubicBezTo>
                      <a:pt x="6952" y="10710"/>
                      <a:pt x="1" y="15867"/>
                      <a:pt x="1235" y="17100"/>
                    </a:cubicBezTo>
                    <a:cubicBezTo>
                      <a:pt x="1987" y="17852"/>
                      <a:pt x="4324" y="19564"/>
                      <a:pt x="6719" y="19564"/>
                    </a:cubicBezTo>
                    <a:cubicBezTo>
                      <a:pt x="8251" y="19564"/>
                      <a:pt x="9807" y="18863"/>
                      <a:pt x="10988" y="16764"/>
                    </a:cubicBezTo>
                    <a:cubicBezTo>
                      <a:pt x="14015" y="11382"/>
                      <a:pt x="13119" y="620"/>
                      <a:pt x="13119" y="620"/>
                    </a:cubicBezTo>
                    <a:cubicBezTo>
                      <a:pt x="13011" y="191"/>
                      <a:pt x="12834" y="0"/>
                      <a:pt x="12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6285011" y="2966547"/>
                <a:ext cx="277688" cy="397069"/>
              </a:xfrm>
              <a:custGeom>
                <a:avLst/>
                <a:gdLst/>
                <a:ahLst/>
                <a:cxnLst/>
                <a:rect l="l" t="t" r="r" b="b"/>
                <a:pathLst>
                  <a:path w="14103" h="20166" extrusionOk="0">
                    <a:moveTo>
                      <a:pt x="12429" y="602"/>
                    </a:moveTo>
                    <a:cubicBezTo>
                      <a:pt x="12484" y="606"/>
                      <a:pt x="12570" y="722"/>
                      <a:pt x="12636" y="971"/>
                    </a:cubicBezTo>
                    <a:cubicBezTo>
                      <a:pt x="12680" y="1547"/>
                      <a:pt x="13420" y="11801"/>
                      <a:pt x="10541" y="16918"/>
                    </a:cubicBezTo>
                    <a:cubicBezTo>
                      <a:pt x="9675" y="18456"/>
                      <a:pt x="8531" y="19333"/>
                      <a:pt x="7138" y="19524"/>
                    </a:cubicBezTo>
                    <a:cubicBezTo>
                      <a:pt x="6933" y="19552"/>
                      <a:pt x="6728" y="19565"/>
                      <a:pt x="6523" y="19565"/>
                    </a:cubicBezTo>
                    <a:cubicBezTo>
                      <a:pt x="4188" y="19565"/>
                      <a:pt x="1922" y="17848"/>
                      <a:pt x="1262" y="17189"/>
                    </a:cubicBezTo>
                    <a:cubicBezTo>
                      <a:pt x="832" y="16759"/>
                      <a:pt x="2594" y="14832"/>
                      <a:pt x="4008" y="13284"/>
                    </a:cubicBezTo>
                    <a:cubicBezTo>
                      <a:pt x="5801" y="11324"/>
                      <a:pt x="7833" y="9101"/>
                      <a:pt x="8617" y="7085"/>
                    </a:cubicBezTo>
                    <a:cubicBezTo>
                      <a:pt x="10109" y="3245"/>
                      <a:pt x="11808" y="602"/>
                      <a:pt x="12414" y="602"/>
                    </a:cubicBezTo>
                    <a:lnTo>
                      <a:pt x="12415" y="602"/>
                    </a:lnTo>
                    <a:cubicBezTo>
                      <a:pt x="12418" y="602"/>
                      <a:pt x="12421" y="603"/>
                      <a:pt x="12424" y="603"/>
                    </a:cubicBezTo>
                    <a:cubicBezTo>
                      <a:pt x="12425" y="603"/>
                      <a:pt x="12427" y="603"/>
                      <a:pt x="12429" y="602"/>
                    </a:cubicBezTo>
                    <a:close/>
                    <a:moveTo>
                      <a:pt x="12425" y="1"/>
                    </a:moveTo>
                    <a:cubicBezTo>
                      <a:pt x="10746" y="1"/>
                      <a:pt x="8166" y="6585"/>
                      <a:pt x="8057" y="6867"/>
                    </a:cubicBezTo>
                    <a:cubicBezTo>
                      <a:pt x="7314" y="8778"/>
                      <a:pt x="5322" y="10956"/>
                      <a:pt x="3565" y="12880"/>
                    </a:cubicBezTo>
                    <a:cubicBezTo>
                      <a:pt x="1496" y="15142"/>
                      <a:pt x="1" y="16778"/>
                      <a:pt x="836" y="17614"/>
                    </a:cubicBezTo>
                    <a:cubicBezTo>
                      <a:pt x="1545" y="18323"/>
                      <a:pt x="3989" y="20165"/>
                      <a:pt x="6538" y="20165"/>
                    </a:cubicBezTo>
                    <a:cubicBezTo>
                      <a:pt x="6766" y="20165"/>
                      <a:pt x="6995" y="20150"/>
                      <a:pt x="7220" y="20119"/>
                    </a:cubicBezTo>
                    <a:cubicBezTo>
                      <a:pt x="8809" y="19902"/>
                      <a:pt x="10102" y="18923"/>
                      <a:pt x="11065" y="17213"/>
                    </a:cubicBezTo>
                    <a:cubicBezTo>
                      <a:pt x="14103" y="11814"/>
                      <a:pt x="13269" y="1340"/>
                      <a:pt x="13232" y="896"/>
                    </a:cubicBezTo>
                    <a:cubicBezTo>
                      <a:pt x="13231" y="881"/>
                      <a:pt x="13229" y="864"/>
                      <a:pt x="13225" y="849"/>
                    </a:cubicBezTo>
                    <a:cubicBezTo>
                      <a:pt x="13057" y="179"/>
                      <a:pt x="12719" y="19"/>
                      <a:pt x="12465" y="2"/>
                    </a:cubicBezTo>
                    <a:cubicBezTo>
                      <a:pt x="12452" y="1"/>
                      <a:pt x="12439" y="1"/>
                      <a:pt x="1242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6281368" y="2972494"/>
                <a:ext cx="275955" cy="385215"/>
              </a:xfrm>
              <a:custGeom>
                <a:avLst/>
                <a:gdLst/>
                <a:ahLst/>
                <a:cxnLst/>
                <a:rect l="l" t="t" r="r" b="b"/>
                <a:pathLst>
                  <a:path w="14015" h="19564" extrusionOk="0">
                    <a:moveTo>
                      <a:pt x="12607" y="0"/>
                    </a:moveTo>
                    <a:cubicBezTo>
                      <a:pt x="11646" y="0"/>
                      <a:pt x="9790" y="3411"/>
                      <a:pt x="8522" y="6674"/>
                    </a:cubicBezTo>
                    <a:cubicBezTo>
                      <a:pt x="6952" y="10710"/>
                      <a:pt x="1" y="15867"/>
                      <a:pt x="1235" y="17100"/>
                    </a:cubicBezTo>
                    <a:cubicBezTo>
                      <a:pt x="1987" y="17852"/>
                      <a:pt x="4324" y="19564"/>
                      <a:pt x="6719" y="19564"/>
                    </a:cubicBezTo>
                    <a:cubicBezTo>
                      <a:pt x="8251" y="19564"/>
                      <a:pt x="9807" y="18863"/>
                      <a:pt x="10988" y="16764"/>
                    </a:cubicBezTo>
                    <a:cubicBezTo>
                      <a:pt x="14015" y="11382"/>
                      <a:pt x="13119" y="620"/>
                      <a:pt x="13119" y="620"/>
                    </a:cubicBezTo>
                    <a:cubicBezTo>
                      <a:pt x="13011" y="191"/>
                      <a:pt x="12834" y="0"/>
                      <a:pt x="12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023055" y="2656371"/>
                <a:ext cx="619310" cy="693659"/>
              </a:xfrm>
              <a:custGeom>
                <a:avLst/>
                <a:gdLst/>
                <a:ahLst/>
                <a:cxnLst/>
                <a:rect l="l" t="t" r="r" b="b"/>
                <a:pathLst>
                  <a:path w="31453" h="35229" extrusionOk="0">
                    <a:moveTo>
                      <a:pt x="19501" y="0"/>
                    </a:moveTo>
                    <a:cubicBezTo>
                      <a:pt x="19500" y="0"/>
                      <a:pt x="3146" y="4278"/>
                      <a:pt x="0" y="5662"/>
                    </a:cubicBezTo>
                    <a:cubicBezTo>
                      <a:pt x="0" y="5662"/>
                      <a:pt x="253" y="14216"/>
                      <a:pt x="3523" y="23149"/>
                    </a:cubicBezTo>
                    <a:cubicBezTo>
                      <a:pt x="6794" y="32080"/>
                      <a:pt x="12330" y="35100"/>
                      <a:pt x="14720" y="35226"/>
                    </a:cubicBezTo>
                    <a:cubicBezTo>
                      <a:pt x="14753" y="35228"/>
                      <a:pt x="14786" y="35229"/>
                      <a:pt x="14819" y="35229"/>
                    </a:cubicBezTo>
                    <a:cubicBezTo>
                      <a:pt x="17233" y="35229"/>
                      <a:pt x="21667" y="30764"/>
                      <a:pt x="23652" y="26545"/>
                    </a:cubicBezTo>
                    <a:cubicBezTo>
                      <a:pt x="25665" y="22268"/>
                      <a:pt x="27049" y="17362"/>
                      <a:pt x="27049" y="17362"/>
                    </a:cubicBezTo>
                    <a:cubicBezTo>
                      <a:pt x="27049" y="17362"/>
                      <a:pt x="29943" y="16355"/>
                      <a:pt x="30697" y="13713"/>
                    </a:cubicBezTo>
                    <a:cubicBezTo>
                      <a:pt x="31452" y="11071"/>
                      <a:pt x="31326" y="8680"/>
                      <a:pt x="29313" y="8429"/>
                    </a:cubicBezTo>
                    <a:cubicBezTo>
                      <a:pt x="29229" y="8419"/>
                      <a:pt x="29148" y="8414"/>
                      <a:pt x="29068" y="8414"/>
                    </a:cubicBezTo>
                    <a:cubicBezTo>
                      <a:pt x="27228" y="8414"/>
                      <a:pt x="26420" y="11071"/>
                      <a:pt x="26420" y="11071"/>
                    </a:cubicBezTo>
                    <a:cubicBezTo>
                      <a:pt x="26420" y="11071"/>
                      <a:pt x="23904" y="9436"/>
                      <a:pt x="22898" y="6164"/>
                    </a:cubicBezTo>
                    <a:cubicBezTo>
                      <a:pt x="21996" y="3234"/>
                      <a:pt x="23517" y="910"/>
                      <a:pt x="23121" y="910"/>
                    </a:cubicBezTo>
                    <a:cubicBezTo>
                      <a:pt x="23075" y="910"/>
                      <a:pt x="23003" y="941"/>
                      <a:pt x="22898" y="1007"/>
                    </a:cubicBezTo>
                    <a:cubicBezTo>
                      <a:pt x="21976" y="1583"/>
                      <a:pt x="20211" y="3318"/>
                      <a:pt x="19147" y="3318"/>
                    </a:cubicBezTo>
                    <a:cubicBezTo>
                      <a:pt x="19049" y="3318"/>
                      <a:pt x="18956" y="3303"/>
                      <a:pt x="18871" y="3271"/>
                    </a:cubicBezTo>
                    <a:cubicBezTo>
                      <a:pt x="17865" y="2894"/>
                      <a:pt x="19501" y="0"/>
                      <a:pt x="19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6017069" y="2650444"/>
                <a:ext cx="630986" cy="705493"/>
              </a:xfrm>
              <a:custGeom>
                <a:avLst/>
                <a:gdLst/>
                <a:ahLst/>
                <a:cxnLst/>
                <a:rect l="l" t="t" r="r" b="b"/>
                <a:pathLst>
                  <a:path w="32046" h="35830" extrusionOk="0">
                    <a:moveTo>
                      <a:pt x="19223" y="765"/>
                    </a:moveTo>
                    <a:lnTo>
                      <a:pt x="19223" y="765"/>
                    </a:lnTo>
                    <a:cubicBezTo>
                      <a:pt x="18856" y="1519"/>
                      <a:pt x="18371" y="2719"/>
                      <a:pt x="18614" y="3386"/>
                    </a:cubicBezTo>
                    <a:cubicBezTo>
                      <a:pt x="18696" y="3612"/>
                      <a:pt x="18854" y="3773"/>
                      <a:pt x="19070" y="3853"/>
                    </a:cubicBezTo>
                    <a:cubicBezTo>
                      <a:pt x="19190" y="3899"/>
                      <a:pt x="19317" y="3920"/>
                      <a:pt x="19451" y="3920"/>
                    </a:cubicBezTo>
                    <a:cubicBezTo>
                      <a:pt x="20305" y="3920"/>
                      <a:pt x="21404" y="3057"/>
                      <a:pt x="22388" y="2285"/>
                    </a:cubicBezTo>
                    <a:cubicBezTo>
                      <a:pt x="22634" y="2092"/>
                      <a:pt x="22871" y="1905"/>
                      <a:pt x="23078" y="1756"/>
                    </a:cubicBezTo>
                    <a:lnTo>
                      <a:pt x="23078" y="1756"/>
                    </a:lnTo>
                    <a:cubicBezTo>
                      <a:pt x="23075" y="1768"/>
                      <a:pt x="23071" y="1780"/>
                      <a:pt x="23068" y="1790"/>
                    </a:cubicBezTo>
                    <a:cubicBezTo>
                      <a:pt x="22791" y="2731"/>
                      <a:pt x="22276" y="4479"/>
                      <a:pt x="22914" y="6554"/>
                    </a:cubicBezTo>
                    <a:cubicBezTo>
                      <a:pt x="23940" y="9892"/>
                      <a:pt x="26453" y="11555"/>
                      <a:pt x="26559" y="11624"/>
                    </a:cubicBezTo>
                    <a:cubicBezTo>
                      <a:pt x="26609" y="11657"/>
                      <a:pt x="26666" y="11674"/>
                      <a:pt x="26723" y="11674"/>
                    </a:cubicBezTo>
                    <a:cubicBezTo>
                      <a:pt x="26758" y="11674"/>
                      <a:pt x="26793" y="11668"/>
                      <a:pt x="26826" y="11655"/>
                    </a:cubicBezTo>
                    <a:cubicBezTo>
                      <a:pt x="26915" y="11623"/>
                      <a:pt x="26984" y="11551"/>
                      <a:pt x="27011" y="11461"/>
                    </a:cubicBezTo>
                    <a:cubicBezTo>
                      <a:pt x="27019" y="11434"/>
                      <a:pt x="27777" y="9016"/>
                      <a:pt x="29373" y="9016"/>
                    </a:cubicBezTo>
                    <a:cubicBezTo>
                      <a:pt x="29440" y="9016"/>
                      <a:pt x="29509" y="9020"/>
                      <a:pt x="29579" y="9029"/>
                    </a:cubicBezTo>
                    <a:cubicBezTo>
                      <a:pt x="30099" y="9094"/>
                      <a:pt x="30476" y="9315"/>
                      <a:pt x="30733" y="9705"/>
                    </a:cubicBezTo>
                    <a:cubicBezTo>
                      <a:pt x="31268" y="10512"/>
                      <a:pt x="31261" y="12013"/>
                      <a:pt x="30713" y="13931"/>
                    </a:cubicBezTo>
                    <a:cubicBezTo>
                      <a:pt x="30011" y="16387"/>
                      <a:pt x="27281" y="17370"/>
                      <a:pt x="27254" y="17379"/>
                    </a:cubicBezTo>
                    <a:cubicBezTo>
                      <a:pt x="27162" y="17411"/>
                      <a:pt x="27091" y="17487"/>
                      <a:pt x="27063" y="17581"/>
                    </a:cubicBezTo>
                    <a:cubicBezTo>
                      <a:pt x="27050" y="17630"/>
                      <a:pt x="25664" y="22512"/>
                      <a:pt x="23684" y="26719"/>
                    </a:cubicBezTo>
                    <a:cubicBezTo>
                      <a:pt x="21708" y="30919"/>
                      <a:pt x="17349" y="35229"/>
                      <a:pt x="15119" y="35229"/>
                    </a:cubicBezTo>
                    <a:cubicBezTo>
                      <a:pt x="15092" y="35229"/>
                      <a:pt x="15066" y="35228"/>
                      <a:pt x="15040" y="35227"/>
                    </a:cubicBezTo>
                    <a:cubicBezTo>
                      <a:pt x="12445" y="35089"/>
                      <a:pt x="7185" y="31745"/>
                      <a:pt x="4110" y="23347"/>
                    </a:cubicBezTo>
                    <a:cubicBezTo>
                      <a:pt x="1171" y="15321"/>
                      <a:pt x="679" y="7508"/>
                      <a:pt x="614" y="6158"/>
                    </a:cubicBezTo>
                    <a:cubicBezTo>
                      <a:pt x="3704" y="4891"/>
                      <a:pt x="16205" y="1563"/>
                      <a:pt x="19223" y="765"/>
                    </a:cubicBezTo>
                    <a:close/>
                    <a:moveTo>
                      <a:pt x="19808" y="0"/>
                    </a:moveTo>
                    <a:cubicBezTo>
                      <a:pt x="19782" y="0"/>
                      <a:pt x="19756" y="4"/>
                      <a:pt x="19729" y="11"/>
                    </a:cubicBezTo>
                    <a:cubicBezTo>
                      <a:pt x="19060" y="185"/>
                      <a:pt x="3315" y="4310"/>
                      <a:pt x="183" y="5686"/>
                    </a:cubicBezTo>
                    <a:cubicBezTo>
                      <a:pt x="72" y="5736"/>
                      <a:pt x="1" y="5849"/>
                      <a:pt x="4" y="5971"/>
                    </a:cubicBezTo>
                    <a:cubicBezTo>
                      <a:pt x="7" y="6058"/>
                      <a:pt x="295" y="14677"/>
                      <a:pt x="3545" y="23553"/>
                    </a:cubicBezTo>
                    <a:cubicBezTo>
                      <a:pt x="5371" y="28538"/>
                      <a:pt x="7820" y="31450"/>
                      <a:pt x="9554" y="33013"/>
                    </a:cubicBezTo>
                    <a:cubicBezTo>
                      <a:pt x="11747" y="34992"/>
                      <a:pt x="13809" y="35764"/>
                      <a:pt x="15008" y="35827"/>
                    </a:cubicBezTo>
                    <a:cubicBezTo>
                      <a:pt x="15046" y="35829"/>
                      <a:pt x="15084" y="35829"/>
                      <a:pt x="15121" y="35829"/>
                    </a:cubicBezTo>
                    <a:cubicBezTo>
                      <a:pt x="17794" y="35829"/>
                      <a:pt x="22325" y="31018"/>
                      <a:pt x="24228" y="26975"/>
                    </a:cubicBezTo>
                    <a:cubicBezTo>
                      <a:pt x="26034" y="23133"/>
                      <a:pt x="27351" y="18738"/>
                      <a:pt x="27599" y="17889"/>
                    </a:cubicBezTo>
                    <a:cubicBezTo>
                      <a:pt x="28225" y="17637"/>
                      <a:pt x="30593" y="16536"/>
                      <a:pt x="31290" y="14096"/>
                    </a:cubicBezTo>
                    <a:cubicBezTo>
                      <a:pt x="31712" y="12618"/>
                      <a:pt x="32045" y="10599"/>
                      <a:pt x="31234" y="9371"/>
                    </a:cubicBezTo>
                    <a:cubicBezTo>
                      <a:pt x="30880" y="8836"/>
                      <a:pt x="30348" y="8519"/>
                      <a:pt x="29654" y="8431"/>
                    </a:cubicBezTo>
                    <a:cubicBezTo>
                      <a:pt x="29557" y="8419"/>
                      <a:pt x="29463" y="8414"/>
                      <a:pt x="29371" y="8414"/>
                    </a:cubicBezTo>
                    <a:cubicBezTo>
                      <a:pt x="27782" y="8414"/>
                      <a:pt x="26901" y="10100"/>
                      <a:pt x="26580" y="10891"/>
                    </a:cubicBezTo>
                    <a:cubicBezTo>
                      <a:pt x="25894" y="10345"/>
                      <a:pt x="24243" y="8828"/>
                      <a:pt x="23489" y="6378"/>
                    </a:cubicBezTo>
                    <a:cubicBezTo>
                      <a:pt x="22904" y="4476"/>
                      <a:pt x="23385" y="2840"/>
                      <a:pt x="23645" y="1961"/>
                    </a:cubicBezTo>
                    <a:cubicBezTo>
                      <a:pt x="23797" y="1445"/>
                      <a:pt x="23880" y="1161"/>
                      <a:pt x="23645" y="983"/>
                    </a:cubicBezTo>
                    <a:cubicBezTo>
                      <a:pt x="23575" y="930"/>
                      <a:pt x="23501" y="910"/>
                      <a:pt x="23428" y="910"/>
                    </a:cubicBezTo>
                    <a:cubicBezTo>
                      <a:pt x="23270" y="910"/>
                      <a:pt x="23120" y="1004"/>
                      <a:pt x="23042" y="1053"/>
                    </a:cubicBezTo>
                    <a:cubicBezTo>
                      <a:pt x="22756" y="1232"/>
                      <a:pt x="22397" y="1513"/>
                      <a:pt x="22017" y="1812"/>
                    </a:cubicBezTo>
                    <a:cubicBezTo>
                      <a:pt x="21236" y="2424"/>
                      <a:pt x="20093" y="3321"/>
                      <a:pt x="19459" y="3321"/>
                    </a:cubicBezTo>
                    <a:cubicBezTo>
                      <a:pt x="19394" y="3321"/>
                      <a:pt x="19334" y="3311"/>
                      <a:pt x="19281" y="3291"/>
                    </a:cubicBezTo>
                    <a:cubicBezTo>
                      <a:pt x="19239" y="3275"/>
                      <a:pt x="19205" y="3250"/>
                      <a:pt x="19180" y="3181"/>
                    </a:cubicBezTo>
                    <a:cubicBezTo>
                      <a:pt x="19003" y="2694"/>
                      <a:pt x="19593" y="1290"/>
                      <a:pt x="20067" y="449"/>
                    </a:cubicBezTo>
                    <a:cubicBezTo>
                      <a:pt x="20184" y="242"/>
                      <a:pt x="20026" y="0"/>
                      <a:pt x="1980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6437825" y="2851125"/>
                <a:ext cx="121960" cy="53931"/>
              </a:xfrm>
              <a:custGeom>
                <a:avLst/>
                <a:gdLst/>
                <a:ahLst/>
                <a:cxnLst/>
                <a:rect l="l" t="t" r="r" b="b"/>
                <a:pathLst>
                  <a:path w="6194" h="2739" extrusionOk="0">
                    <a:moveTo>
                      <a:pt x="5854" y="0"/>
                    </a:moveTo>
                    <a:cubicBezTo>
                      <a:pt x="5820" y="0"/>
                      <a:pt x="5784" y="6"/>
                      <a:pt x="5750" y="19"/>
                    </a:cubicBezTo>
                    <a:lnTo>
                      <a:pt x="214" y="2158"/>
                    </a:lnTo>
                    <a:cubicBezTo>
                      <a:pt x="79" y="2210"/>
                      <a:pt x="1" y="2351"/>
                      <a:pt x="27" y="2493"/>
                    </a:cubicBezTo>
                    <a:cubicBezTo>
                      <a:pt x="54" y="2636"/>
                      <a:pt x="177" y="2739"/>
                      <a:pt x="322" y="2739"/>
                    </a:cubicBezTo>
                    <a:cubicBezTo>
                      <a:pt x="360" y="2739"/>
                      <a:pt x="396" y="2732"/>
                      <a:pt x="431" y="2719"/>
                    </a:cubicBezTo>
                    <a:lnTo>
                      <a:pt x="5967" y="580"/>
                    </a:lnTo>
                    <a:cubicBezTo>
                      <a:pt x="6119" y="518"/>
                      <a:pt x="6193" y="346"/>
                      <a:pt x="6134" y="192"/>
                    </a:cubicBezTo>
                    <a:cubicBezTo>
                      <a:pt x="6088" y="73"/>
                      <a:pt x="5975" y="0"/>
                      <a:pt x="585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5968573" y="2871858"/>
                <a:ext cx="495420" cy="171598"/>
              </a:xfrm>
              <a:custGeom>
                <a:avLst/>
                <a:gdLst/>
                <a:ahLst/>
                <a:cxnLst/>
                <a:rect l="l" t="t" r="r" b="b"/>
                <a:pathLst>
                  <a:path w="25161" h="8715" extrusionOk="0">
                    <a:moveTo>
                      <a:pt x="0" y="1"/>
                    </a:moveTo>
                    <a:lnTo>
                      <a:pt x="0" y="1"/>
                    </a:lnTo>
                    <a:cubicBezTo>
                      <a:pt x="0" y="1"/>
                      <a:pt x="126" y="3524"/>
                      <a:pt x="1888" y="5537"/>
                    </a:cubicBezTo>
                    <a:cubicBezTo>
                      <a:pt x="3154" y="6985"/>
                      <a:pt x="5397" y="7521"/>
                      <a:pt x="7072" y="7521"/>
                    </a:cubicBezTo>
                    <a:cubicBezTo>
                      <a:pt x="7725" y="7521"/>
                      <a:pt x="8292" y="7440"/>
                      <a:pt x="8680" y="7299"/>
                    </a:cubicBezTo>
                    <a:cubicBezTo>
                      <a:pt x="10001" y="6818"/>
                      <a:pt x="9832" y="3247"/>
                      <a:pt x="11126" y="3247"/>
                    </a:cubicBezTo>
                    <a:cubicBezTo>
                      <a:pt x="11188" y="3247"/>
                      <a:pt x="11254" y="3255"/>
                      <a:pt x="11323" y="3272"/>
                    </a:cubicBezTo>
                    <a:cubicBezTo>
                      <a:pt x="12832" y="3649"/>
                      <a:pt x="12581" y="5285"/>
                      <a:pt x="13209" y="6795"/>
                    </a:cubicBezTo>
                    <a:cubicBezTo>
                      <a:pt x="13839" y="8304"/>
                      <a:pt x="14467" y="8178"/>
                      <a:pt x="17236" y="8557"/>
                    </a:cubicBezTo>
                    <a:cubicBezTo>
                      <a:pt x="17985" y="8659"/>
                      <a:pt x="18725" y="8715"/>
                      <a:pt x="19425" y="8715"/>
                    </a:cubicBezTo>
                    <a:cubicBezTo>
                      <a:pt x="21313" y="8715"/>
                      <a:pt x="22917" y="8308"/>
                      <a:pt x="23651" y="7299"/>
                    </a:cubicBezTo>
                    <a:cubicBezTo>
                      <a:pt x="24658" y="5914"/>
                      <a:pt x="25161" y="1637"/>
                      <a:pt x="24154" y="1385"/>
                    </a:cubicBezTo>
                    <a:cubicBezTo>
                      <a:pt x="23958" y="1336"/>
                      <a:pt x="23671" y="1315"/>
                      <a:pt x="23309" y="1315"/>
                    </a:cubicBezTo>
                    <a:cubicBezTo>
                      <a:pt x="21814" y="1315"/>
                      <a:pt x="19041" y="1661"/>
                      <a:pt x="16104" y="1762"/>
                    </a:cubicBezTo>
                    <a:cubicBezTo>
                      <a:pt x="12454" y="1887"/>
                      <a:pt x="11070" y="2014"/>
                      <a:pt x="11070" y="2014"/>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5962607" y="2865971"/>
                <a:ext cx="504162" cy="183393"/>
              </a:xfrm>
              <a:custGeom>
                <a:avLst/>
                <a:gdLst/>
                <a:ahLst/>
                <a:cxnLst/>
                <a:rect l="l" t="t" r="r" b="b"/>
                <a:pathLst>
                  <a:path w="25605" h="9314" extrusionOk="0">
                    <a:moveTo>
                      <a:pt x="631" y="665"/>
                    </a:moveTo>
                    <a:lnTo>
                      <a:pt x="11320" y="2610"/>
                    </a:lnTo>
                    <a:cubicBezTo>
                      <a:pt x="11341" y="2612"/>
                      <a:pt x="11361" y="2614"/>
                      <a:pt x="11381" y="2614"/>
                    </a:cubicBezTo>
                    <a:cubicBezTo>
                      <a:pt x="11388" y="2614"/>
                      <a:pt x="11394" y="2613"/>
                      <a:pt x="11401" y="2613"/>
                    </a:cubicBezTo>
                    <a:cubicBezTo>
                      <a:pt x="11415" y="2612"/>
                      <a:pt x="12824" y="2486"/>
                      <a:pt x="16417" y="2362"/>
                    </a:cubicBezTo>
                    <a:cubicBezTo>
                      <a:pt x="17930" y="2310"/>
                      <a:pt x="19387" y="2195"/>
                      <a:pt x="20673" y="2093"/>
                    </a:cubicBezTo>
                    <a:cubicBezTo>
                      <a:pt x="21841" y="2000"/>
                      <a:pt x="22900" y="1916"/>
                      <a:pt x="23625" y="1916"/>
                    </a:cubicBezTo>
                    <a:cubicBezTo>
                      <a:pt x="23955" y="1916"/>
                      <a:pt x="24215" y="1933"/>
                      <a:pt x="24385" y="1975"/>
                    </a:cubicBezTo>
                    <a:cubicBezTo>
                      <a:pt x="24430" y="1987"/>
                      <a:pt x="24501" y="2062"/>
                      <a:pt x="24565" y="2236"/>
                    </a:cubicBezTo>
                    <a:cubicBezTo>
                      <a:pt x="24974" y="3361"/>
                      <a:pt x="24478" y="6366"/>
                      <a:pt x="23711" y="7420"/>
                    </a:cubicBezTo>
                    <a:cubicBezTo>
                      <a:pt x="23099" y="8262"/>
                      <a:pt x="21659" y="8712"/>
                      <a:pt x="19705" y="8712"/>
                    </a:cubicBezTo>
                    <a:cubicBezTo>
                      <a:pt x="19050" y="8712"/>
                      <a:pt x="18337" y="8661"/>
                      <a:pt x="17579" y="8558"/>
                    </a:cubicBezTo>
                    <a:cubicBezTo>
                      <a:pt x="17232" y="8511"/>
                      <a:pt x="16918" y="8470"/>
                      <a:pt x="16633" y="8435"/>
                    </a:cubicBezTo>
                    <a:cubicBezTo>
                      <a:pt x="14679" y="8189"/>
                      <a:pt x="14274" y="8138"/>
                      <a:pt x="13790" y="6979"/>
                    </a:cubicBezTo>
                    <a:cubicBezTo>
                      <a:pt x="13606" y="6538"/>
                      <a:pt x="13501" y="6081"/>
                      <a:pt x="13399" y="5639"/>
                    </a:cubicBezTo>
                    <a:cubicBezTo>
                      <a:pt x="13165" y="4630"/>
                      <a:pt x="12923" y="3585"/>
                      <a:pt x="11698" y="3280"/>
                    </a:cubicBezTo>
                    <a:cubicBezTo>
                      <a:pt x="11605" y="3256"/>
                      <a:pt x="11509" y="3243"/>
                      <a:pt x="11413" y="3243"/>
                    </a:cubicBezTo>
                    <a:lnTo>
                      <a:pt x="11411" y="3243"/>
                    </a:lnTo>
                    <a:cubicBezTo>
                      <a:pt x="10544" y="3243"/>
                      <a:pt x="10208" y="4368"/>
                      <a:pt x="9908" y="5373"/>
                    </a:cubicBezTo>
                    <a:cubicBezTo>
                      <a:pt x="9663" y="6197"/>
                      <a:pt x="9384" y="7132"/>
                      <a:pt x="8881" y="7314"/>
                    </a:cubicBezTo>
                    <a:cubicBezTo>
                      <a:pt x="8510" y="7449"/>
                      <a:pt x="7974" y="7526"/>
                      <a:pt x="7358" y="7526"/>
                    </a:cubicBezTo>
                    <a:cubicBezTo>
                      <a:pt x="5757" y="7526"/>
                      <a:pt x="3616" y="7007"/>
                      <a:pt x="2417" y="5638"/>
                    </a:cubicBezTo>
                    <a:cubicBezTo>
                      <a:pt x="1077" y="4107"/>
                      <a:pt x="720" y="1609"/>
                      <a:pt x="631" y="665"/>
                    </a:cubicBezTo>
                    <a:close/>
                    <a:moveTo>
                      <a:pt x="306" y="0"/>
                    </a:moveTo>
                    <a:cubicBezTo>
                      <a:pt x="234" y="0"/>
                      <a:pt x="163" y="26"/>
                      <a:pt x="107" y="74"/>
                    </a:cubicBezTo>
                    <a:cubicBezTo>
                      <a:pt x="39" y="133"/>
                      <a:pt x="1" y="221"/>
                      <a:pt x="3" y="311"/>
                    </a:cubicBezTo>
                    <a:cubicBezTo>
                      <a:pt x="9" y="460"/>
                      <a:pt x="154" y="3965"/>
                      <a:pt x="1964" y="6034"/>
                    </a:cubicBezTo>
                    <a:cubicBezTo>
                      <a:pt x="3317" y="7579"/>
                      <a:pt x="5621" y="8121"/>
                      <a:pt x="7353" y="8121"/>
                    </a:cubicBezTo>
                    <a:cubicBezTo>
                      <a:pt x="8062" y="8121"/>
                      <a:pt x="8675" y="8030"/>
                      <a:pt x="9088" y="7880"/>
                    </a:cubicBezTo>
                    <a:cubicBezTo>
                      <a:pt x="9874" y="7594"/>
                      <a:pt x="10184" y="6552"/>
                      <a:pt x="10484" y="5544"/>
                    </a:cubicBezTo>
                    <a:cubicBezTo>
                      <a:pt x="10794" y="4506"/>
                      <a:pt x="11020" y="3848"/>
                      <a:pt x="11440" y="3848"/>
                    </a:cubicBezTo>
                    <a:cubicBezTo>
                      <a:pt x="11477" y="3848"/>
                      <a:pt x="11514" y="3853"/>
                      <a:pt x="11554" y="3863"/>
                    </a:cubicBezTo>
                    <a:cubicBezTo>
                      <a:pt x="12380" y="4069"/>
                      <a:pt x="12563" y="4692"/>
                      <a:pt x="12813" y="5775"/>
                    </a:cubicBezTo>
                    <a:cubicBezTo>
                      <a:pt x="12916" y="6219"/>
                      <a:pt x="13032" y="6723"/>
                      <a:pt x="13235" y="7209"/>
                    </a:cubicBezTo>
                    <a:cubicBezTo>
                      <a:pt x="13853" y="8690"/>
                      <a:pt x="14534" y="8776"/>
                      <a:pt x="16557" y="9031"/>
                    </a:cubicBezTo>
                    <a:cubicBezTo>
                      <a:pt x="16841" y="9067"/>
                      <a:pt x="17152" y="9106"/>
                      <a:pt x="17499" y="9153"/>
                    </a:cubicBezTo>
                    <a:cubicBezTo>
                      <a:pt x="18288" y="9261"/>
                      <a:pt x="19028" y="9313"/>
                      <a:pt x="19712" y="9313"/>
                    </a:cubicBezTo>
                    <a:cubicBezTo>
                      <a:pt x="21877" y="9313"/>
                      <a:pt x="23465" y="8781"/>
                      <a:pt x="24197" y="7774"/>
                    </a:cubicBezTo>
                    <a:cubicBezTo>
                      <a:pt x="25082" y="6559"/>
                      <a:pt x="25605" y="3339"/>
                      <a:pt x="25131" y="2032"/>
                    </a:cubicBezTo>
                    <a:cubicBezTo>
                      <a:pt x="25001" y="1675"/>
                      <a:pt x="24799" y="1461"/>
                      <a:pt x="24531" y="1393"/>
                    </a:cubicBezTo>
                    <a:cubicBezTo>
                      <a:pt x="24308" y="1337"/>
                      <a:pt x="23997" y="1314"/>
                      <a:pt x="23606" y="1314"/>
                    </a:cubicBezTo>
                    <a:cubicBezTo>
                      <a:pt x="22874" y="1314"/>
                      <a:pt x="21861" y="1395"/>
                      <a:pt x="20625" y="1494"/>
                    </a:cubicBezTo>
                    <a:cubicBezTo>
                      <a:pt x="19346" y="1595"/>
                      <a:pt x="17897" y="1710"/>
                      <a:pt x="16396" y="1762"/>
                    </a:cubicBezTo>
                    <a:cubicBezTo>
                      <a:pt x="13120" y="1876"/>
                      <a:pt x="11646" y="1990"/>
                      <a:pt x="11389" y="2011"/>
                    </a:cubicBezTo>
                    <a:lnTo>
                      <a:pt x="358" y="5"/>
                    </a:lnTo>
                    <a:cubicBezTo>
                      <a:pt x="341" y="2"/>
                      <a:pt x="323" y="0"/>
                      <a:pt x="30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6240184" y="2917874"/>
                <a:ext cx="212278" cy="118027"/>
              </a:xfrm>
              <a:custGeom>
                <a:avLst/>
                <a:gdLst/>
                <a:ahLst/>
                <a:cxnLst/>
                <a:rect l="l" t="t" r="r" b="b"/>
                <a:pathLst>
                  <a:path w="11026" h="6343" extrusionOk="0">
                    <a:moveTo>
                      <a:pt x="10844" y="0"/>
                    </a:moveTo>
                    <a:lnTo>
                      <a:pt x="0" y="5378"/>
                    </a:lnTo>
                    <a:cubicBezTo>
                      <a:pt x="577" y="5900"/>
                      <a:pt x="1461" y="5917"/>
                      <a:pt x="3420" y="6185"/>
                    </a:cubicBezTo>
                    <a:cubicBezTo>
                      <a:pt x="4169" y="6287"/>
                      <a:pt x="4909" y="6343"/>
                      <a:pt x="5609" y="6343"/>
                    </a:cubicBezTo>
                    <a:cubicBezTo>
                      <a:pt x="7497" y="6343"/>
                      <a:pt x="9101" y="5936"/>
                      <a:pt x="9835" y="4927"/>
                    </a:cubicBezTo>
                    <a:cubicBezTo>
                      <a:pt x="10565" y="3924"/>
                      <a:pt x="11026" y="1410"/>
                      <a:pt x="10844"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6021965" y="2906225"/>
                <a:ext cx="270247" cy="107458"/>
              </a:xfrm>
              <a:custGeom>
                <a:avLst/>
                <a:gdLst/>
                <a:ahLst/>
                <a:cxnLst/>
                <a:rect l="l" t="t" r="r" b="b"/>
                <a:pathLst>
                  <a:path w="14037" h="5775" extrusionOk="0">
                    <a:moveTo>
                      <a:pt x="14037" y="0"/>
                    </a:moveTo>
                    <a:lnTo>
                      <a:pt x="14037" y="0"/>
                    </a:lnTo>
                    <a:cubicBezTo>
                      <a:pt x="13899" y="5"/>
                      <a:pt x="13760" y="12"/>
                      <a:pt x="13622" y="17"/>
                    </a:cubicBezTo>
                    <a:cubicBezTo>
                      <a:pt x="12538" y="54"/>
                      <a:pt x="11658" y="90"/>
                      <a:pt x="10951" y="125"/>
                    </a:cubicBezTo>
                    <a:lnTo>
                      <a:pt x="1" y="4348"/>
                    </a:lnTo>
                    <a:cubicBezTo>
                      <a:pt x="1302" y="5377"/>
                      <a:pt x="3161" y="5774"/>
                      <a:pt x="4599" y="5774"/>
                    </a:cubicBezTo>
                    <a:cubicBezTo>
                      <a:pt x="5248" y="5774"/>
                      <a:pt x="5812" y="5693"/>
                      <a:pt x="6198" y="5553"/>
                    </a:cubicBezTo>
                    <a:cubicBezTo>
                      <a:pt x="7519" y="5072"/>
                      <a:pt x="7350" y="1501"/>
                      <a:pt x="8644" y="1501"/>
                    </a:cubicBezTo>
                    <a:cubicBezTo>
                      <a:pt x="8706" y="1501"/>
                      <a:pt x="8772" y="1509"/>
                      <a:pt x="8841" y="1526"/>
                    </a:cubicBezTo>
                    <a:cubicBezTo>
                      <a:pt x="9742" y="1751"/>
                      <a:pt x="10015" y="2427"/>
                      <a:pt x="10222" y="3255"/>
                    </a:cubicBezTo>
                    <a:lnTo>
                      <a:pt x="14037"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6163287" y="2984859"/>
                <a:ext cx="96816" cy="153956"/>
              </a:xfrm>
              <a:custGeom>
                <a:avLst/>
                <a:gdLst/>
                <a:ahLst/>
                <a:cxnLst/>
                <a:rect l="l" t="t" r="r" b="b"/>
                <a:pathLst>
                  <a:path w="4917" h="7819" extrusionOk="0">
                    <a:moveTo>
                      <a:pt x="438" y="1"/>
                    </a:moveTo>
                    <a:cubicBezTo>
                      <a:pt x="288" y="4"/>
                      <a:pt x="133" y="123"/>
                      <a:pt x="127" y="289"/>
                    </a:cubicBezTo>
                    <a:cubicBezTo>
                      <a:pt x="125" y="322"/>
                      <a:pt x="1" y="3588"/>
                      <a:pt x="1" y="5584"/>
                    </a:cubicBezTo>
                    <a:cubicBezTo>
                      <a:pt x="1" y="6547"/>
                      <a:pt x="167" y="7128"/>
                      <a:pt x="539" y="7467"/>
                    </a:cubicBezTo>
                    <a:cubicBezTo>
                      <a:pt x="844" y="7744"/>
                      <a:pt x="1254" y="7819"/>
                      <a:pt x="1696" y="7819"/>
                    </a:cubicBezTo>
                    <a:cubicBezTo>
                      <a:pt x="1947" y="7819"/>
                      <a:pt x="2209" y="7795"/>
                      <a:pt x="2467" y="7770"/>
                    </a:cubicBezTo>
                    <a:cubicBezTo>
                      <a:pt x="3927" y="7637"/>
                      <a:pt x="4737" y="6975"/>
                      <a:pt x="4770" y="6947"/>
                    </a:cubicBezTo>
                    <a:cubicBezTo>
                      <a:pt x="4899" y="6841"/>
                      <a:pt x="4916" y="6652"/>
                      <a:pt x="4810" y="6524"/>
                    </a:cubicBezTo>
                    <a:cubicBezTo>
                      <a:pt x="4750" y="6452"/>
                      <a:pt x="4665" y="6415"/>
                      <a:pt x="4579" y="6415"/>
                    </a:cubicBezTo>
                    <a:cubicBezTo>
                      <a:pt x="4511" y="6415"/>
                      <a:pt x="4443" y="6438"/>
                      <a:pt x="4387" y="6485"/>
                    </a:cubicBezTo>
                    <a:cubicBezTo>
                      <a:pt x="4380" y="6490"/>
                      <a:pt x="3675" y="7056"/>
                      <a:pt x="2412" y="7171"/>
                    </a:cubicBezTo>
                    <a:cubicBezTo>
                      <a:pt x="2133" y="7197"/>
                      <a:pt x="1888" y="7217"/>
                      <a:pt x="1678" y="7217"/>
                    </a:cubicBezTo>
                    <a:cubicBezTo>
                      <a:pt x="1349" y="7217"/>
                      <a:pt x="1104" y="7169"/>
                      <a:pt x="943" y="7022"/>
                    </a:cubicBezTo>
                    <a:cubicBezTo>
                      <a:pt x="713" y="6812"/>
                      <a:pt x="602" y="6341"/>
                      <a:pt x="602" y="5584"/>
                    </a:cubicBezTo>
                    <a:cubicBezTo>
                      <a:pt x="602" y="3600"/>
                      <a:pt x="726" y="344"/>
                      <a:pt x="727" y="312"/>
                    </a:cubicBezTo>
                    <a:cubicBezTo>
                      <a:pt x="733" y="146"/>
                      <a:pt x="604" y="6"/>
                      <a:pt x="43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6246852" y="3132928"/>
                <a:ext cx="167227" cy="107803"/>
              </a:xfrm>
              <a:custGeom>
                <a:avLst/>
                <a:gdLst/>
                <a:ahLst/>
                <a:cxnLst/>
                <a:rect l="l" t="t" r="r" b="b"/>
                <a:pathLst>
                  <a:path w="8493" h="5475" extrusionOk="0">
                    <a:moveTo>
                      <a:pt x="5466" y="602"/>
                    </a:moveTo>
                    <a:cubicBezTo>
                      <a:pt x="5587" y="602"/>
                      <a:pt x="5708" y="611"/>
                      <a:pt x="5827" y="627"/>
                    </a:cubicBezTo>
                    <a:cubicBezTo>
                      <a:pt x="6867" y="775"/>
                      <a:pt x="7554" y="1282"/>
                      <a:pt x="7713" y="2016"/>
                    </a:cubicBezTo>
                    <a:cubicBezTo>
                      <a:pt x="7853" y="2665"/>
                      <a:pt x="7553" y="3352"/>
                      <a:pt x="6967" y="3724"/>
                    </a:cubicBezTo>
                    <a:cubicBezTo>
                      <a:pt x="5837" y="4442"/>
                      <a:pt x="3276" y="4874"/>
                      <a:pt x="2009" y="4874"/>
                    </a:cubicBezTo>
                    <a:cubicBezTo>
                      <a:pt x="1754" y="4874"/>
                      <a:pt x="1552" y="4857"/>
                      <a:pt x="1424" y="4821"/>
                    </a:cubicBezTo>
                    <a:cubicBezTo>
                      <a:pt x="1049" y="4714"/>
                      <a:pt x="758" y="4452"/>
                      <a:pt x="681" y="4154"/>
                    </a:cubicBezTo>
                    <a:cubicBezTo>
                      <a:pt x="647" y="4028"/>
                      <a:pt x="641" y="3844"/>
                      <a:pt x="799" y="3687"/>
                    </a:cubicBezTo>
                    <a:cubicBezTo>
                      <a:pt x="809" y="3677"/>
                      <a:pt x="818" y="3666"/>
                      <a:pt x="826" y="3655"/>
                    </a:cubicBezTo>
                    <a:cubicBezTo>
                      <a:pt x="851" y="3622"/>
                      <a:pt x="3149" y="602"/>
                      <a:pt x="5466" y="602"/>
                    </a:cubicBezTo>
                    <a:close/>
                    <a:moveTo>
                      <a:pt x="5469" y="1"/>
                    </a:moveTo>
                    <a:cubicBezTo>
                      <a:pt x="2918" y="1"/>
                      <a:pt x="573" y="2996"/>
                      <a:pt x="358" y="3277"/>
                    </a:cubicBezTo>
                    <a:cubicBezTo>
                      <a:pt x="95" y="3552"/>
                      <a:pt x="0" y="3924"/>
                      <a:pt x="98" y="4305"/>
                    </a:cubicBezTo>
                    <a:cubicBezTo>
                      <a:pt x="230" y="4813"/>
                      <a:pt x="675" y="5232"/>
                      <a:pt x="1259" y="5398"/>
                    </a:cubicBezTo>
                    <a:cubicBezTo>
                      <a:pt x="1437" y="5449"/>
                      <a:pt x="1701" y="5474"/>
                      <a:pt x="2025" y="5474"/>
                    </a:cubicBezTo>
                    <a:cubicBezTo>
                      <a:pt x="3479" y="5474"/>
                      <a:pt x="6108" y="4982"/>
                      <a:pt x="7289" y="4230"/>
                    </a:cubicBezTo>
                    <a:cubicBezTo>
                      <a:pt x="8086" y="3724"/>
                      <a:pt x="8493" y="2783"/>
                      <a:pt x="8300" y="1889"/>
                    </a:cubicBezTo>
                    <a:cubicBezTo>
                      <a:pt x="8085" y="895"/>
                      <a:pt x="7215" y="218"/>
                      <a:pt x="5913" y="32"/>
                    </a:cubicBezTo>
                    <a:cubicBezTo>
                      <a:pt x="5764" y="11"/>
                      <a:pt x="5616" y="1"/>
                      <a:pt x="54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6254846" y="3150826"/>
                <a:ext cx="141473" cy="68817"/>
              </a:xfrm>
              <a:custGeom>
                <a:avLst/>
                <a:gdLst/>
                <a:ahLst/>
                <a:cxnLst/>
                <a:rect l="l" t="t" r="r" b="b"/>
                <a:pathLst>
                  <a:path w="7185" h="3495" extrusionOk="0">
                    <a:moveTo>
                      <a:pt x="6849" y="1"/>
                    </a:moveTo>
                    <a:cubicBezTo>
                      <a:pt x="6780" y="1"/>
                      <a:pt x="6711" y="24"/>
                      <a:pt x="6655" y="72"/>
                    </a:cubicBezTo>
                    <a:cubicBezTo>
                      <a:pt x="6623" y="99"/>
                      <a:pt x="3422" y="2774"/>
                      <a:pt x="295" y="2893"/>
                    </a:cubicBezTo>
                    <a:cubicBezTo>
                      <a:pt x="130" y="2899"/>
                      <a:pt x="1" y="3036"/>
                      <a:pt x="3" y="3199"/>
                    </a:cubicBezTo>
                    <a:cubicBezTo>
                      <a:pt x="7" y="3363"/>
                      <a:pt x="141" y="3494"/>
                      <a:pt x="303" y="3494"/>
                    </a:cubicBezTo>
                    <a:cubicBezTo>
                      <a:pt x="304" y="3494"/>
                      <a:pt x="305" y="3494"/>
                      <a:pt x="305" y="3494"/>
                    </a:cubicBezTo>
                    <a:lnTo>
                      <a:pt x="317" y="3494"/>
                    </a:lnTo>
                    <a:cubicBezTo>
                      <a:pt x="3654" y="3366"/>
                      <a:pt x="6905" y="647"/>
                      <a:pt x="7042" y="530"/>
                    </a:cubicBezTo>
                    <a:cubicBezTo>
                      <a:pt x="7169" y="424"/>
                      <a:pt x="7185" y="234"/>
                      <a:pt x="7078" y="107"/>
                    </a:cubicBezTo>
                    <a:cubicBezTo>
                      <a:pt x="7019" y="37"/>
                      <a:pt x="6934" y="1"/>
                      <a:pt x="684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6198946" y="2791739"/>
                <a:ext cx="209068" cy="89373"/>
              </a:xfrm>
              <a:custGeom>
                <a:avLst/>
                <a:gdLst/>
                <a:ahLst/>
                <a:cxnLst/>
                <a:rect l="l" t="t" r="r" b="b"/>
                <a:pathLst>
                  <a:path w="10618" h="4539" extrusionOk="0">
                    <a:moveTo>
                      <a:pt x="6923" y="0"/>
                    </a:moveTo>
                    <a:cubicBezTo>
                      <a:pt x="6677" y="0"/>
                      <a:pt x="6423" y="14"/>
                      <a:pt x="6164" y="45"/>
                    </a:cubicBezTo>
                    <a:cubicBezTo>
                      <a:pt x="4025" y="296"/>
                      <a:pt x="2516" y="2435"/>
                      <a:pt x="1761" y="2812"/>
                    </a:cubicBezTo>
                    <a:cubicBezTo>
                      <a:pt x="1007" y="3189"/>
                      <a:pt x="0" y="3190"/>
                      <a:pt x="0" y="3190"/>
                    </a:cubicBezTo>
                    <a:cubicBezTo>
                      <a:pt x="0" y="3190"/>
                      <a:pt x="1252" y="4538"/>
                      <a:pt x="1987" y="4538"/>
                    </a:cubicBezTo>
                    <a:cubicBezTo>
                      <a:pt x="2092" y="4538"/>
                      <a:pt x="2186" y="4511"/>
                      <a:pt x="2265" y="4448"/>
                    </a:cubicBezTo>
                    <a:cubicBezTo>
                      <a:pt x="2894" y="3944"/>
                      <a:pt x="5158" y="1680"/>
                      <a:pt x="7800" y="1428"/>
                    </a:cubicBezTo>
                    <a:cubicBezTo>
                      <a:pt x="8398" y="1372"/>
                      <a:pt x="8879" y="1353"/>
                      <a:pt x="9262" y="1353"/>
                    </a:cubicBezTo>
                    <a:cubicBezTo>
                      <a:pt x="9948" y="1353"/>
                      <a:pt x="10319" y="1412"/>
                      <a:pt x="10475" y="1412"/>
                    </a:cubicBezTo>
                    <a:cubicBezTo>
                      <a:pt x="10618" y="1412"/>
                      <a:pt x="10581" y="1363"/>
                      <a:pt x="10442" y="1177"/>
                    </a:cubicBezTo>
                    <a:cubicBezTo>
                      <a:pt x="10111" y="734"/>
                      <a:pt x="8710" y="0"/>
                      <a:pt x="692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6191090" y="2785773"/>
                <a:ext cx="223206" cy="101226"/>
              </a:xfrm>
              <a:custGeom>
                <a:avLst/>
                <a:gdLst/>
                <a:ahLst/>
                <a:cxnLst/>
                <a:rect l="l" t="t" r="r" b="b"/>
                <a:pathLst>
                  <a:path w="11336" h="5141" extrusionOk="0">
                    <a:moveTo>
                      <a:pt x="7328" y="603"/>
                    </a:moveTo>
                    <a:cubicBezTo>
                      <a:pt x="8652" y="603"/>
                      <a:pt x="9715" y="1022"/>
                      <a:pt x="10257" y="1371"/>
                    </a:cubicBezTo>
                    <a:cubicBezTo>
                      <a:pt x="10092" y="1362"/>
                      <a:pt x="9896" y="1356"/>
                      <a:pt x="9665" y="1356"/>
                    </a:cubicBezTo>
                    <a:cubicBezTo>
                      <a:pt x="9272" y="1356"/>
                      <a:pt x="8779" y="1374"/>
                      <a:pt x="8171" y="1433"/>
                    </a:cubicBezTo>
                    <a:cubicBezTo>
                      <a:pt x="5769" y="1661"/>
                      <a:pt x="3676" y="3479"/>
                      <a:pt x="2782" y="4254"/>
                    </a:cubicBezTo>
                    <a:cubicBezTo>
                      <a:pt x="2657" y="4365"/>
                      <a:pt x="2553" y="4454"/>
                      <a:pt x="2476" y="4515"/>
                    </a:cubicBezTo>
                    <a:cubicBezTo>
                      <a:pt x="2451" y="4535"/>
                      <a:pt x="2418" y="4544"/>
                      <a:pt x="2376" y="4544"/>
                    </a:cubicBezTo>
                    <a:cubicBezTo>
                      <a:pt x="2128" y="4544"/>
                      <a:pt x="1605" y="4215"/>
                      <a:pt x="1076" y="3739"/>
                    </a:cubicBezTo>
                    <a:cubicBezTo>
                      <a:pt x="1441" y="3686"/>
                      <a:pt x="1897" y="3583"/>
                      <a:pt x="2295" y="3384"/>
                    </a:cubicBezTo>
                    <a:cubicBezTo>
                      <a:pt x="2561" y="3251"/>
                      <a:pt x="2864" y="2972"/>
                      <a:pt x="3248" y="2616"/>
                    </a:cubicBezTo>
                    <a:cubicBezTo>
                      <a:pt x="4072" y="1853"/>
                      <a:pt x="5201" y="810"/>
                      <a:pt x="6599" y="645"/>
                    </a:cubicBezTo>
                    <a:cubicBezTo>
                      <a:pt x="6849" y="616"/>
                      <a:pt x="7092" y="603"/>
                      <a:pt x="7328" y="603"/>
                    </a:cubicBezTo>
                    <a:close/>
                    <a:moveTo>
                      <a:pt x="7341" y="1"/>
                    </a:moveTo>
                    <a:cubicBezTo>
                      <a:pt x="7078" y="1"/>
                      <a:pt x="6806" y="16"/>
                      <a:pt x="6528" y="49"/>
                    </a:cubicBezTo>
                    <a:cubicBezTo>
                      <a:pt x="4937" y="236"/>
                      <a:pt x="3675" y="1403"/>
                      <a:pt x="2840" y="2174"/>
                    </a:cubicBezTo>
                    <a:cubicBezTo>
                      <a:pt x="2505" y="2484"/>
                      <a:pt x="2214" y="2752"/>
                      <a:pt x="2026" y="2847"/>
                    </a:cubicBezTo>
                    <a:cubicBezTo>
                      <a:pt x="1346" y="3186"/>
                      <a:pt x="409" y="3192"/>
                      <a:pt x="399" y="3192"/>
                    </a:cubicBezTo>
                    <a:cubicBezTo>
                      <a:pt x="136" y="3192"/>
                      <a:pt x="1" y="3505"/>
                      <a:pt x="179" y="3697"/>
                    </a:cubicBezTo>
                    <a:cubicBezTo>
                      <a:pt x="533" y="4079"/>
                      <a:pt x="1592" y="5140"/>
                      <a:pt x="2392" y="5140"/>
                    </a:cubicBezTo>
                    <a:cubicBezTo>
                      <a:pt x="2559" y="5140"/>
                      <a:pt x="2715" y="5094"/>
                      <a:pt x="2851" y="4986"/>
                    </a:cubicBezTo>
                    <a:cubicBezTo>
                      <a:pt x="2934" y="4920"/>
                      <a:pt x="3043" y="4825"/>
                      <a:pt x="3177" y="4709"/>
                    </a:cubicBezTo>
                    <a:cubicBezTo>
                      <a:pt x="4027" y="3970"/>
                      <a:pt x="6017" y="2241"/>
                      <a:pt x="8228" y="2031"/>
                    </a:cubicBezTo>
                    <a:cubicBezTo>
                      <a:pt x="8816" y="1975"/>
                      <a:pt x="9291" y="1957"/>
                      <a:pt x="9668" y="1957"/>
                    </a:cubicBezTo>
                    <a:cubicBezTo>
                      <a:pt x="10121" y="1957"/>
                      <a:pt x="10432" y="1983"/>
                      <a:pt x="10628" y="1999"/>
                    </a:cubicBezTo>
                    <a:cubicBezTo>
                      <a:pt x="10714" y="2007"/>
                      <a:pt x="10792" y="2013"/>
                      <a:pt x="10863" y="2013"/>
                    </a:cubicBezTo>
                    <a:cubicBezTo>
                      <a:pt x="11025" y="2013"/>
                      <a:pt x="11147" y="1979"/>
                      <a:pt x="11224" y="1838"/>
                    </a:cubicBezTo>
                    <a:cubicBezTo>
                      <a:pt x="11336" y="1638"/>
                      <a:pt x="11212" y="1474"/>
                      <a:pt x="11081" y="1300"/>
                    </a:cubicBezTo>
                    <a:cubicBezTo>
                      <a:pt x="10716" y="812"/>
                      <a:pt x="9262" y="1"/>
                      <a:pt x="73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6020574" y="2819660"/>
                <a:ext cx="121428" cy="48575"/>
              </a:xfrm>
              <a:custGeom>
                <a:avLst/>
                <a:gdLst/>
                <a:ahLst/>
                <a:cxnLst/>
                <a:rect l="l" t="t" r="r" b="b"/>
                <a:pathLst>
                  <a:path w="6167" h="2467" extrusionOk="0">
                    <a:moveTo>
                      <a:pt x="1754" y="0"/>
                    </a:moveTo>
                    <a:cubicBezTo>
                      <a:pt x="1672" y="0"/>
                      <a:pt x="1591" y="4"/>
                      <a:pt x="1511" y="10"/>
                    </a:cubicBezTo>
                    <a:cubicBezTo>
                      <a:pt x="1" y="136"/>
                      <a:pt x="126" y="1141"/>
                      <a:pt x="126" y="1141"/>
                    </a:cubicBezTo>
                    <a:cubicBezTo>
                      <a:pt x="126" y="1141"/>
                      <a:pt x="757" y="1267"/>
                      <a:pt x="2895" y="1897"/>
                    </a:cubicBezTo>
                    <a:cubicBezTo>
                      <a:pt x="4372" y="2332"/>
                      <a:pt x="4889" y="2466"/>
                      <a:pt x="5192" y="2466"/>
                    </a:cubicBezTo>
                    <a:cubicBezTo>
                      <a:pt x="5327" y="2466"/>
                      <a:pt x="5420" y="2439"/>
                      <a:pt x="5537" y="2401"/>
                    </a:cubicBezTo>
                    <a:cubicBezTo>
                      <a:pt x="5914" y="2275"/>
                      <a:pt x="6166" y="1268"/>
                      <a:pt x="6166" y="1268"/>
                    </a:cubicBezTo>
                    <a:lnTo>
                      <a:pt x="6166" y="1268"/>
                    </a:lnTo>
                    <a:cubicBezTo>
                      <a:pt x="6079" y="1355"/>
                      <a:pt x="5965" y="1389"/>
                      <a:pt x="5841" y="1389"/>
                    </a:cubicBezTo>
                    <a:cubicBezTo>
                      <a:pt x="5429" y="1389"/>
                      <a:pt x="4907" y="1016"/>
                      <a:pt x="4907" y="1016"/>
                    </a:cubicBezTo>
                    <a:cubicBezTo>
                      <a:pt x="4907" y="1016"/>
                      <a:pt x="3215" y="0"/>
                      <a:pt x="1754"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6016262" y="2813753"/>
                <a:ext cx="132100" cy="60429"/>
              </a:xfrm>
              <a:custGeom>
                <a:avLst/>
                <a:gdLst/>
                <a:ahLst/>
                <a:cxnLst/>
                <a:rect l="l" t="t" r="r" b="b"/>
                <a:pathLst>
                  <a:path w="6709" h="3069" extrusionOk="0">
                    <a:moveTo>
                      <a:pt x="1972" y="602"/>
                    </a:moveTo>
                    <a:cubicBezTo>
                      <a:pt x="3327" y="602"/>
                      <a:pt x="4951" y="1562"/>
                      <a:pt x="4952" y="1562"/>
                    </a:cubicBezTo>
                    <a:cubicBezTo>
                      <a:pt x="5025" y="1615"/>
                      <a:pt x="5477" y="1924"/>
                      <a:pt x="5932" y="1980"/>
                    </a:cubicBezTo>
                    <a:cubicBezTo>
                      <a:pt x="5836" y="2209"/>
                      <a:pt x="5731" y="2385"/>
                      <a:pt x="5661" y="2416"/>
                    </a:cubicBezTo>
                    <a:cubicBezTo>
                      <a:pt x="5577" y="2444"/>
                      <a:pt x="5512" y="2466"/>
                      <a:pt x="5406" y="2466"/>
                    </a:cubicBezTo>
                    <a:cubicBezTo>
                      <a:pt x="5157" y="2466"/>
                      <a:pt x="4682" y="2346"/>
                      <a:pt x="3198" y="1910"/>
                    </a:cubicBezTo>
                    <a:cubicBezTo>
                      <a:pt x="1785" y="1494"/>
                      <a:pt x="1028" y="1297"/>
                      <a:pt x="671" y="1209"/>
                    </a:cubicBezTo>
                    <a:cubicBezTo>
                      <a:pt x="695" y="1132"/>
                      <a:pt x="734" y="1060"/>
                      <a:pt x="786" y="997"/>
                    </a:cubicBezTo>
                    <a:cubicBezTo>
                      <a:pt x="960" y="782"/>
                      <a:pt x="1295" y="648"/>
                      <a:pt x="1755" y="610"/>
                    </a:cubicBezTo>
                    <a:cubicBezTo>
                      <a:pt x="1826" y="604"/>
                      <a:pt x="1899" y="602"/>
                      <a:pt x="1972" y="602"/>
                    </a:cubicBezTo>
                    <a:close/>
                    <a:moveTo>
                      <a:pt x="1975" y="0"/>
                    </a:moveTo>
                    <a:cubicBezTo>
                      <a:pt x="1884" y="0"/>
                      <a:pt x="1794" y="4"/>
                      <a:pt x="1705" y="12"/>
                    </a:cubicBezTo>
                    <a:cubicBezTo>
                      <a:pt x="1069" y="64"/>
                      <a:pt x="603" y="268"/>
                      <a:pt x="319" y="619"/>
                    </a:cubicBezTo>
                    <a:cubicBezTo>
                      <a:pt x="0" y="1011"/>
                      <a:pt x="42" y="1433"/>
                      <a:pt x="48" y="1481"/>
                    </a:cubicBezTo>
                    <a:cubicBezTo>
                      <a:pt x="64" y="1609"/>
                      <a:pt x="160" y="1712"/>
                      <a:pt x="287" y="1738"/>
                    </a:cubicBezTo>
                    <a:cubicBezTo>
                      <a:pt x="293" y="1739"/>
                      <a:pt x="939" y="1871"/>
                      <a:pt x="3029" y="2486"/>
                    </a:cubicBezTo>
                    <a:cubicBezTo>
                      <a:pt x="4490" y="2916"/>
                      <a:pt x="5046" y="3068"/>
                      <a:pt x="5409" y="3068"/>
                    </a:cubicBezTo>
                    <a:cubicBezTo>
                      <a:pt x="5574" y="3068"/>
                      <a:pt x="5700" y="3036"/>
                      <a:pt x="5850" y="2986"/>
                    </a:cubicBezTo>
                    <a:cubicBezTo>
                      <a:pt x="6346" y="2820"/>
                      <a:pt x="6607" y="1915"/>
                      <a:pt x="6676" y="1641"/>
                    </a:cubicBezTo>
                    <a:cubicBezTo>
                      <a:pt x="6709" y="1510"/>
                      <a:pt x="6649" y="1373"/>
                      <a:pt x="6532" y="1306"/>
                    </a:cubicBezTo>
                    <a:cubicBezTo>
                      <a:pt x="6486" y="1280"/>
                      <a:pt x="6435" y="1267"/>
                      <a:pt x="6385" y="1267"/>
                    </a:cubicBezTo>
                    <a:cubicBezTo>
                      <a:pt x="6307" y="1267"/>
                      <a:pt x="6230" y="1298"/>
                      <a:pt x="6172" y="1356"/>
                    </a:cubicBezTo>
                    <a:cubicBezTo>
                      <a:pt x="6148" y="1379"/>
                      <a:pt x="6110" y="1390"/>
                      <a:pt x="6061" y="1390"/>
                    </a:cubicBezTo>
                    <a:cubicBezTo>
                      <a:pt x="5877" y="1390"/>
                      <a:pt x="5543" y="1244"/>
                      <a:pt x="5281" y="1060"/>
                    </a:cubicBezTo>
                    <a:cubicBezTo>
                      <a:pt x="5205" y="1014"/>
                      <a:pt x="3498" y="0"/>
                      <a:pt x="197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6431780" y="2509109"/>
                <a:ext cx="146159" cy="233976"/>
              </a:xfrm>
              <a:custGeom>
                <a:avLst/>
                <a:gdLst/>
                <a:ahLst/>
                <a:cxnLst/>
                <a:rect l="l" t="t" r="r" b="b"/>
                <a:pathLst>
                  <a:path w="7423" h="11883" extrusionOk="0">
                    <a:moveTo>
                      <a:pt x="705" y="1"/>
                    </a:moveTo>
                    <a:cubicBezTo>
                      <a:pt x="272" y="1"/>
                      <a:pt x="1" y="57"/>
                      <a:pt x="1" y="57"/>
                    </a:cubicBezTo>
                    <a:cubicBezTo>
                      <a:pt x="1" y="57"/>
                      <a:pt x="5662" y="2447"/>
                      <a:pt x="6165" y="11883"/>
                    </a:cubicBezTo>
                    <a:lnTo>
                      <a:pt x="7297" y="11757"/>
                    </a:lnTo>
                    <a:cubicBezTo>
                      <a:pt x="7297" y="11757"/>
                      <a:pt x="7423" y="7354"/>
                      <a:pt x="5537" y="3328"/>
                    </a:cubicBezTo>
                    <a:cubicBezTo>
                      <a:pt x="4164" y="400"/>
                      <a:pt x="1860"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6425637" y="2503320"/>
                <a:ext cx="157835" cy="245672"/>
              </a:xfrm>
              <a:custGeom>
                <a:avLst/>
                <a:gdLst/>
                <a:ahLst/>
                <a:cxnLst/>
                <a:rect l="l" t="t" r="r" b="b"/>
                <a:pathLst>
                  <a:path w="8016" h="12477" extrusionOk="0">
                    <a:moveTo>
                      <a:pt x="1354" y="601"/>
                    </a:moveTo>
                    <a:cubicBezTo>
                      <a:pt x="2503" y="677"/>
                      <a:pt x="4390" y="1219"/>
                      <a:pt x="5576" y="3749"/>
                    </a:cubicBezTo>
                    <a:cubicBezTo>
                      <a:pt x="7150" y="7109"/>
                      <a:pt x="7300" y="10786"/>
                      <a:pt x="7309" y="11782"/>
                    </a:cubicBezTo>
                    <a:lnTo>
                      <a:pt x="6758" y="11844"/>
                    </a:lnTo>
                    <a:cubicBezTo>
                      <a:pt x="6291" y="4795"/>
                      <a:pt x="2999" y="1712"/>
                      <a:pt x="1354" y="601"/>
                    </a:cubicBezTo>
                    <a:close/>
                    <a:moveTo>
                      <a:pt x="986" y="0"/>
                    </a:moveTo>
                    <a:cubicBezTo>
                      <a:pt x="543" y="0"/>
                      <a:pt x="263" y="55"/>
                      <a:pt x="252" y="57"/>
                    </a:cubicBezTo>
                    <a:cubicBezTo>
                      <a:pt x="124" y="83"/>
                      <a:pt x="27" y="190"/>
                      <a:pt x="14" y="321"/>
                    </a:cubicBezTo>
                    <a:cubicBezTo>
                      <a:pt x="1" y="452"/>
                      <a:pt x="74" y="576"/>
                      <a:pt x="195" y="627"/>
                    </a:cubicBezTo>
                    <a:cubicBezTo>
                      <a:pt x="251" y="651"/>
                      <a:pt x="5691" y="3077"/>
                      <a:pt x="6178" y="12192"/>
                    </a:cubicBezTo>
                    <a:cubicBezTo>
                      <a:pt x="6186" y="12351"/>
                      <a:pt x="6318" y="12477"/>
                      <a:pt x="6477" y="12477"/>
                    </a:cubicBezTo>
                    <a:cubicBezTo>
                      <a:pt x="6489" y="12477"/>
                      <a:pt x="6499" y="12477"/>
                      <a:pt x="6511" y="12476"/>
                    </a:cubicBezTo>
                    <a:lnTo>
                      <a:pt x="7642" y="12350"/>
                    </a:lnTo>
                    <a:cubicBezTo>
                      <a:pt x="7792" y="12333"/>
                      <a:pt x="7907" y="12210"/>
                      <a:pt x="7910" y="12059"/>
                    </a:cubicBezTo>
                    <a:cubicBezTo>
                      <a:pt x="7916" y="11877"/>
                      <a:pt x="8016" y="7538"/>
                      <a:pt x="6121" y="3494"/>
                    </a:cubicBezTo>
                    <a:cubicBezTo>
                      <a:pt x="4678" y="416"/>
                      <a:pt x="2211" y="0"/>
                      <a:pt x="98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6491283" y="2712920"/>
                <a:ext cx="181778" cy="107980"/>
              </a:xfrm>
              <a:custGeom>
                <a:avLst/>
                <a:gdLst/>
                <a:ahLst/>
                <a:cxnLst/>
                <a:rect l="l" t="t" r="r" b="b"/>
                <a:pathLst>
                  <a:path w="9232" h="5484" extrusionOk="0">
                    <a:moveTo>
                      <a:pt x="7210" y="1"/>
                    </a:moveTo>
                    <a:cubicBezTo>
                      <a:pt x="7009" y="1"/>
                      <a:pt x="6805" y="35"/>
                      <a:pt x="6605" y="107"/>
                    </a:cubicBezTo>
                    <a:lnTo>
                      <a:pt x="1312" y="2001"/>
                    </a:lnTo>
                    <a:cubicBezTo>
                      <a:pt x="492" y="2295"/>
                      <a:pt x="1" y="3137"/>
                      <a:pt x="150" y="3997"/>
                    </a:cubicBezTo>
                    <a:cubicBezTo>
                      <a:pt x="300" y="4855"/>
                      <a:pt x="1044" y="5482"/>
                      <a:pt x="1916" y="5484"/>
                    </a:cubicBezTo>
                    <a:cubicBezTo>
                      <a:pt x="2122" y="5484"/>
                      <a:pt x="2327" y="5448"/>
                      <a:pt x="2520" y="5378"/>
                    </a:cubicBezTo>
                    <a:lnTo>
                      <a:pt x="7813" y="3483"/>
                    </a:lnTo>
                    <a:cubicBezTo>
                      <a:pt x="8746" y="3150"/>
                      <a:pt x="9231" y="2123"/>
                      <a:pt x="8898" y="1190"/>
                    </a:cubicBezTo>
                    <a:cubicBezTo>
                      <a:pt x="8635" y="458"/>
                      <a:pt x="7946" y="1"/>
                      <a:pt x="7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6484943" y="2706994"/>
                <a:ext cx="194793" cy="119833"/>
              </a:xfrm>
              <a:custGeom>
                <a:avLst/>
                <a:gdLst/>
                <a:ahLst/>
                <a:cxnLst/>
                <a:rect l="l" t="t" r="r" b="b"/>
                <a:pathLst>
                  <a:path w="9893" h="6086" extrusionOk="0">
                    <a:moveTo>
                      <a:pt x="7533" y="602"/>
                    </a:moveTo>
                    <a:cubicBezTo>
                      <a:pt x="8259" y="604"/>
                      <a:pt x="8877" y="1127"/>
                      <a:pt x="9001" y="1842"/>
                    </a:cubicBezTo>
                    <a:cubicBezTo>
                      <a:pt x="9124" y="2557"/>
                      <a:pt x="8716" y="3257"/>
                      <a:pt x="8034" y="3502"/>
                    </a:cubicBezTo>
                    <a:lnTo>
                      <a:pt x="2742" y="5397"/>
                    </a:lnTo>
                    <a:cubicBezTo>
                      <a:pt x="2583" y="5454"/>
                      <a:pt x="2419" y="5482"/>
                      <a:pt x="2257" y="5482"/>
                    </a:cubicBezTo>
                    <a:cubicBezTo>
                      <a:pt x="1640" y="5482"/>
                      <a:pt x="1046" y="5091"/>
                      <a:pt x="833" y="4493"/>
                    </a:cubicBezTo>
                    <a:cubicBezTo>
                      <a:pt x="554" y="3717"/>
                      <a:pt x="958" y="2862"/>
                      <a:pt x="1736" y="2586"/>
                    </a:cubicBezTo>
                    <a:lnTo>
                      <a:pt x="7029" y="691"/>
                    </a:lnTo>
                    <a:cubicBezTo>
                      <a:pt x="7190" y="632"/>
                      <a:pt x="7361" y="602"/>
                      <a:pt x="7533" y="602"/>
                    </a:cubicBezTo>
                    <a:close/>
                    <a:moveTo>
                      <a:pt x="7531" y="1"/>
                    </a:moveTo>
                    <a:cubicBezTo>
                      <a:pt x="7297" y="1"/>
                      <a:pt x="7059" y="41"/>
                      <a:pt x="6825" y="124"/>
                    </a:cubicBezTo>
                    <a:lnTo>
                      <a:pt x="1532" y="2019"/>
                    </a:lnTo>
                    <a:cubicBezTo>
                      <a:pt x="574" y="2362"/>
                      <a:pt x="0" y="3346"/>
                      <a:pt x="175" y="4349"/>
                    </a:cubicBezTo>
                    <a:cubicBezTo>
                      <a:pt x="349" y="5352"/>
                      <a:pt x="1219" y="6084"/>
                      <a:pt x="2238" y="6086"/>
                    </a:cubicBezTo>
                    <a:cubicBezTo>
                      <a:pt x="2478" y="6084"/>
                      <a:pt x="2718" y="6043"/>
                      <a:pt x="2944" y="5962"/>
                    </a:cubicBezTo>
                    <a:lnTo>
                      <a:pt x="8237" y="4068"/>
                    </a:lnTo>
                    <a:cubicBezTo>
                      <a:pt x="9326" y="3678"/>
                      <a:pt x="9892" y="2479"/>
                      <a:pt x="9502" y="1390"/>
                    </a:cubicBezTo>
                    <a:cubicBezTo>
                      <a:pt x="9197" y="534"/>
                      <a:pt x="8391" y="1"/>
                      <a:pt x="753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6492859" y="2760058"/>
                <a:ext cx="52592" cy="57593"/>
              </a:xfrm>
              <a:custGeom>
                <a:avLst/>
                <a:gdLst/>
                <a:ahLst/>
                <a:cxnLst/>
                <a:rect l="l" t="t" r="r" b="b"/>
                <a:pathLst>
                  <a:path w="2671" h="2925" extrusionOk="0">
                    <a:moveTo>
                      <a:pt x="1107" y="0"/>
                    </a:moveTo>
                    <a:cubicBezTo>
                      <a:pt x="1005" y="0"/>
                      <a:pt x="904" y="18"/>
                      <a:pt x="807" y="54"/>
                    </a:cubicBezTo>
                    <a:cubicBezTo>
                      <a:pt x="230" y="270"/>
                      <a:pt x="0" y="1076"/>
                      <a:pt x="292" y="1854"/>
                    </a:cubicBezTo>
                    <a:cubicBezTo>
                      <a:pt x="535" y="2501"/>
                      <a:pt x="1062" y="2925"/>
                      <a:pt x="1564" y="2925"/>
                    </a:cubicBezTo>
                    <a:cubicBezTo>
                      <a:pt x="1666" y="2925"/>
                      <a:pt x="1766" y="2908"/>
                      <a:pt x="1863" y="2871"/>
                    </a:cubicBezTo>
                    <a:cubicBezTo>
                      <a:pt x="2439" y="2654"/>
                      <a:pt x="2670" y="1849"/>
                      <a:pt x="2379" y="1072"/>
                    </a:cubicBezTo>
                    <a:cubicBezTo>
                      <a:pt x="2135" y="424"/>
                      <a:pt x="1608" y="0"/>
                      <a:pt x="11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6486164" y="2754132"/>
                <a:ext cx="62811" cy="69407"/>
              </a:xfrm>
              <a:custGeom>
                <a:avLst/>
                <a:gdLst/>
                <a:ahLst/>
                <a:cxnLst/>
                <a:rect l="l" t="t" r="r" b="b"/>
                <a:pathLst>
                  <a:path w="3190" h="3525" extrusionOk="0">
                    <a:moveTo>
                      <a:pt x="1435" y="602"/>
                    </a:moveTo>
                    <a:cubicBezTo>
                      <a:pt x="1438" y="602"/>
                      <a:pt x="1441" y="602"/>
                      <a:pt x="1444" y="602"/>
                    </a:cubicBezTo>
                    <a:cubicBezTo>
                      <a:pt x="1820" y="602"/>
                      <a:pt x="2242" y="958"/>
                      <a:pt x="2438" y="1477"/>
                    </a:cubicBezTo>
                    <a:cubicBezTo>
                      <a:pt x="2556" y="1793"/>
                      <a:pt x="2578" y="2121"/>
                      <a:pt x="2498" y="2399"/>
                    </a:cubicBezTo>
                    <a:cubicBezTo>
                      <a:pt x="2427" y="2646"/>
                      <a:pt x="2285" y="2820"/>
                      <a:pt x="2098" y="2890"/>
                    </a:cubicBezTo>
                    <a:cubicBezTo>
                      <a:pt x="2036" y="2913"/>
                      <a:pt x="1972" y="2924"/>
                      <a:pt x="1907" y="2924"/>
                    </a:cubicBezTo>
                    <a:cubicBezTo>
                      <a:pt x="1532" y="2924"/>
                      <a:pt x="1109" y="2568"/>
                      <a:pt x="913" y="2048"/>
                    </a:cubicBezTo>
                    <a:cubicBezTo>
                      <a:pt x="684" y="1438"/>
                      <a:pt x="840" y="790"/>
                      <a:pt x="1252" y="635"/>
                    </a:cubicBezTo>
                    <a:cubicBezTo>
                      <a:pt x="1311" y="614"/>
                      <a:pt x="1373" y="602"/>
                      <a:pt x="1435" y="602"/>
                    </a:cubicBezTo>
                    <a:close/>
                    <a:moveTo>
                      <a:pt x="1441" y="1"/>
                    </a:moveTo>
                    <a:cubicBezTo>
                      <a:pt x="1305" y="1"/>
                      <a:pt x="1171" y="24"/>
                      <a:pt x="1041" y="73"/>
                    </a:cubicBezTo>
                    <a:cubicBezTo>
                      <a:pt x="310" y="348"/>
                      <a:pt x="0" y="1329"/>
                      <a:pt x="350" y="2261"/>
                    </a:cubicBezTo>
                    <a:cubicBezTo>
                      <a:pt x="638" y="3027"/>
                      <a:pt x="1283" y="3524"/>
                      <a:pt x="1910" y="3524"/>
                    </a:cubicBezTo>
                    <a:cubicBezTo>
                      <a:pt x="2047" y="3524"/>
                      <a:pt x="2182" y="3501"/>
                      <a:pt x="2309" y="3453"/>
                    </a:cubicBezTo>
                    <a:cubicBezTo>
                      <a:pt x="2679" y="3313"/>
                      <a:pt x="2951" y="2999"/>
                      <a:pt x="3076" y="2565"/>
                    </a:cubicBezTo>
                    <a:cubicBezTo>
                      <a:pt x="3190" y="2163"/>
                      <a:pt x="3162" y="1702"/>
                      <a:pt x="2999" y="1266"/>
                    </a:cubicBezTo>
                    <a:cubicBezTo>
                      <a:pt x="2711" y="499"/>
                      <a:pt x="2067" y="1"/>
                      <a:pt x="14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6473995" y="2907241"/>
                <a:ext cx="59168" cy="100616"/>
              </a:xfrm>
              <a:custGeom>
                <a:avLst/>
                <a:gdLst/>
                <a:ahLst/>
                <a:cxnLst/>
                <a:rect l="l" t="t" r="r" b="b"/>
                <a:pathLst>
                  <a:path w="3005" h="5110" extrusionOk="0">
                    <a:moveTo>
                      <a:pt x="1503" y="1033"/>
                    </a:moveTo>
                    <a:cubicBezTo>
                      <a:pt x="1926" y="2021"/>
                      <a:pt x="2404" y="3252"/>
                      <a:pt x="2404" y="3608"/>
                    </a:cubicBezTo>
                    <a:cubicBezTo>
                      <a:pt x="2398" y="4101"/>
                      <a:pt x="1996" y="4497"/>
                      <a:pt x="1503" y="4497"/>
                    </a:cubicBezTo>
                    <a:cubicBezTo>
                      <a:pt x="1009" y="4497"/>
                      <a:pt x="607" y="4101"/>
                      <a:pt x="602" y="3608"/>
                    </a:cubicBezTo>
                    <a:cubicBezTo>
                      <a:pt x="602" y="3252"/>
                      <a:pt x="1079" y="2021"/>
                      <a:pt x="1503" y="1033"/>
                    </a:cubicBezTo>
                    <a:close/>
                    <a:moveTo>
                      <a:pt x="1503" y="1"/>
                    </a:moveTo>
                    <a:cubicBezTo>
                      <a:pt x="1390" y="1"/>
                      <a:pt x="1277" y="54"/>
                      <a:pt x="1229" y="161"/>
                    </a:cubicBezTo>
                    <a:cubicBezTo>
                      <a:pt x="1024" y="616"/>
                      <a:pt x="0" y="2915"/>
                      <a:pt x="0" y="3608"/>
                    </a:cubicBezTo>
                    <a:cubicBezTo>
                      <a:pt x="2" y="4437"/>
                      <a:pt x="674" y="5109"/>
                      <a:pt x="1503" y="5109"/>
                    </a:cubicBezTo>
                    <a:cubicBezTo>
                      <a:pt x="2331" y="5109"/>
                      <a:pt x="3004" y="4437"/>
                      <a:pt x="3005" y="3608"/>
                    </a:cubicBezTo>
                    <a:cubicBezTo>
                      <a:pt x="3005" y="2915"/>
                      <a:pt x="1982" y="616"/>
                      <a:pt x="1776" y="161"/>
                    </a:cubicBezTo>
                    <a:cubicBezTo>
                      <a:pt x="1728" y="54"/>
                      <a:pt x="1615" y="1"/>
                      <a:pt x="1503"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6641656" y="1230441"/>
                <a:ext cx="1516071" cy="1799528"/>
              </a:xfrm>
              <a:custGeom>
                <a:avLst/>
                <a:gdLst/>
                <a:ahLst/>
                <a:cxnLst/>
                <a:rect l="l" t="t" r="r" b="b"/>
                <a:pathLst>
                  <a:path w="76997" h="91393" extrusionOk="0">
                    <a:moveTo>
                      <a:pt x="24017" y="0"/>
                    </a:moveTo>
                    <a:cubicBezTo>
                      <a:pt x="22933" y="0"/>
                      <a:pt x="21579" y="521"/>
                      <a:pt x="20269" y="974"/>
                    </a:cubicBezTo>
                    <a:cubicBezTo>
                      <a:pt x="17355" y="1983"/>
                      <a:pt x="9507" y="9607"/>
                      <a:pt x="7713" y="14428"/>
                    </a:cubicBezTo>
                    <a:cubicBezTo>
                      <a:pt x="5919" y="19249"/>
                      <a:pt x="7489" y="20818"/>
                      <a:pt x="10628" y="23733"/>
                    </a:cubicBezTo>
                    <a:cubicBezTo>
                      <a:pt x="13767" y="26647"/>
                      <a:pt x="17579" y="32590"/>
                      <a:pt x="19597" y="38195"/>
                    </a:cubicBezTo>
                    <a:cubicBezTo>
                      <a:pt x="21615" y="43801"/>
                      <a:pt x="24193" y="49182"/>
                      <a:pt x="28341" y="50640"/>
                    </a:cubicBezTo>
                    <a:cubicBezTo>
                      <a:pt x="28341" y="50640"/>
                      <a:pt x="21727" y="53778"/>
                      <a:pt x="17354" y="56918"/>
                    </a:cubicBezTo>
                    <a:cubicBezTo>
                      <a:pt x="12982" y="60056"/>
                      <a:pt x="10852" y="61515"/>
                      <a:pt x="10852" y="61515"/>
                    </a:cubicBezTo>
                    <a:cubicBezTo>
                      <a:pt x="10852" y="61515"/>
                      <a:pt x="4909" y="63196"/>
                      <a:pt x="2667" y="66110"/>
                    </a:cubicBezTo>
                    <a:cubicBezTo>
                      <a:pt x="1326" y="67854"/>
                      <a:pt x="475" y="69225"/>
                      <a:pt x="1" y="70054"/>
                    </a:cubicBezTo>
                    <a:cubicBezTo>
                      <a:pt x="1225" y="69607"/>
                      <a:pt x="3281" y="69045"/>
                      <a:pt x="5884" y="69045"/>
                    </a:cubicBezTo>
                    <a:cubicBezTo>
                      <a:pt x="8729" y="69045"/>
                      <a:pt x="12227" y="69715"/>
                      <a:pt x="16008" y="71940"/>
                    </a:cubicBezTo>
                    <a:cubicBezTo>
                      <a:pt x="24989" y="77223"/>
                      <a:pt x="26900" y="85990"/>
                      <a:pt x="26902" y="91392"/>
                    </a:cubicBezTo>
                    <a:lnTo>
                      <a:pt x="30471" y="88197"/>
                    </a:lnTo>
                    <a:cubicBezTo>
                      <a:pt x="30471" y="88197"/>
                      <a:pt x="39777" y="84497"/>
                      <a:pt x="47512" y="75976"/>
                    </a:cubicBezTo>
                    <a:cubicBezTo>
                      <a:pt x="55247" y="67456"/>
                      <a:pt x="56482" y="63309"/>
                      <a:pt x="57265" y="55685"/>
                    </a:cubicBezTo>
                    <a:cubicBezTo>
                      <a:pt x="58050" y="48061"/>
                      <a:pt x="61190" y="17903"/>
                      <a:pt x="61301" y="17455"/>
                    </a:cubicBezTo>
                    <a:cubicBezTo>
                      <a:pt x="61414" y="17007"/>
                      <a:pt x="62423" y="14764"/>
                      <a:pt x="63769" y="14540"/>
                    </a:cubicBezTo>
                    <a:cubicBezTo>
                      <a:pt x="63791" y="14537"/>
                      <a:pt x="63816" y="14535"/>
                      <a:pt x="63842" y="14535"/>
                    </a:cubicBezTo>
                    <a:cubicBezTo>
                      <a:pt x="65364" y="14535"/>
                      <a:pt x="72530" y="20830"/>
                      <a:pt x="73522" y="21491"/>
                    </a:cubicBezTo>
                    <a:cubicBezTo>
                      <a:pt x="73952" y="21777"/>
                      <a:pt x="74564" y="22002"/>
                      <a:pt x="75144" y="22002"/>
                    </a:cubicBezTo>
                    <a:cubicBezTo>
                      <a:pt x="75924" y="22002"/>
                      <a:pt x="76644" y="21592"/>
                      <a:pt x="76773" y="20369"/>
                    </a:cubicBezTo>
                    <a:cubicBezTo>
                      <a:pt x="76997" y="18240"/>
                      <a:pt x="75204" y="12971"/>
                      <a:pt x="69486" y="7252"/>
                    </a:cubicBezTo>
                    <a:cubicBezTo>
                      <a:pt x="65318" y="3085"/>
                      <a:pt x="61984" y="1479"/>
                      <a:pt x="59962" y="1479"/>
                    </a:cubicBezTo>
                    <a:cubicBezTo>
                      <a:pt x="59210" y="1479"/>
                      <a:pt x="58639" y="1701"/>
                      <a:pt x="58274" y="2096"/>
                    </a:cubicBezTo>
                    <a:cubicBezTo>
                      <a:pt x="56930" y="3553"/>
                      <a:pt x="57826" y="6693"/>
                      <a:pt x="56930" y="11289"/>
                    </a:cubicBezTo>
                    <a:cubicBezTo>
                      <a:pt x="56032" y="15885"/>
                      <a:pt x="50428" y="32478"/>
                      <a:pt x="47625" y="40326"/>
                    </a:cubicBezTo>
                    <a:cubicBezTo>
                      <a:pt x="44821" y="48174"/>
                      <a:pt x="45718" y="58825"/>
                      <a:pt x="45718" y="58825"/>
                    </a:cubicBezTo>
                    <a:cubicBezTo>
                      <a:pt x="45718" y="58825"/>
                      <a:pt x="41906" y="60169"/>
                      <a:pt x="39216" y="62187"/>
                    </a:cubicBezTo>
                    <a:cubicBezTo>
                      <a:pt x="36525" y="64204"/>
                      <a:pt x="32377" y="67008"/>
                      <a:pt x="32377" y="67008"/>
                    </a:cubicBezTo>
                    <a:lnTo>
                      <a:pt x="31256" y="66447"/>
                    </a:lnTo>
                    <a:cubicBezTo>
                      <a:pt x="31256" y="66447"/>
                      <a:pt x="37534" y="60169"/>
                      <a:pt x="39440" y="56581"/>
                    </a:cubicBezTo>
                    <a:cubicBezTo>
                      <a:pt x="41346" y="52993"/>
                      <a:pt x="41906" y="52769"/>
                      <a:pt x="40897" y="50640"/>
                    </a:cubicBezTo>
                    <a:cubicBezTo>
                      <a:pt x="39888" y="48509"/>
                      <a:pt x="31704" y="38195"/>
                      <a:pt x="28116" y="33599"/>
                    </a:cubicBezTo>
                    <a:cubicBezTo>
                      <a:pt x="24529" y="29002"/>
                      <a:pt x="20157" y="21267"/>
                      <a:pt x="19260" y="19025"/>
                    </a:cubicBezTo>
                    <a:cubicBezTo>
                      <a:pt x="18364" y="16782"/>
                      <a:pt x="18476" y="14540"/>
                      <a:pt x="19149" y="12971"/>
                    </a:cubicBezTo>
                    <a:cubicBezTo>
                      <a:pt x="19821" y="11401"/>
                      <a:pt x="26099" y="8261"/>
                      <a:pt x="26212" y="3440"/>
                    </a:cubicBezTo>
                    <a:cubicBezTo>
                      <a:pt x="26273" y="784"/>
                      <a:pt x="25348" y="0"/>
                      <a:pt x="2401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6634174" y="1224553"/>
                <a:ext cx="1529578" cy="1811342"/>
              </a:xfrm>
              <a:custGeom>
                <a:avLst/>
                <a:gdLst/>
                <a:ahLst/>
                <a:cxnLst/>
                <a:rect l="l" t="t" r="r" b="b"/>
                <a:pathLst>
                  <a:path w="77683" h="91993" extrusionOk="0">
                    <a:moveTo>
                      <a:pt x="24397" y="600"/>
                    </a:moveTo>
                    <a:cubicBezTo>
                      <a:pt x="24815" y="600"/>
                      <a:pt x="25180" y="685"/>
                      <a:pt x="25468" y="894"/>
                    </a:cubicBezTo>
                    <a:cubicBezTo>
                      <a:pt x="26048" y="1316"/>
                      <a:pt x="26325" y="2270"/>
                      <a:pt x="26291" y="3732"/>
                    </a:cubicBezTo>
                    <a:cubicBezTo>
                      <a:pt x="26217" y="6899"/>
                      <a:pt x="23359" y="9318"/>
                      <a:pt x="21272" y="11084"/>
                    </a:cubicBezTo>
                    <a:cubicBezTo>
                      <a:pt x="20277" y="11926"/>
                      <a:pt x="19492" y="12590"/>
                      <a:pt x="19252" y="13150"/>
                    </a:cubicBezTo>
                    <a:cubicBezTo>
                      <a:pt x="18474" y="14967"/>
                      <a:pt x="18514" y="17316"/>
                      <a:pt x="19362" y="19434"/>
                    </a:cubicBezTo>
                    <a:cubicBezTo>
                      <a:pt x="20274" y="21714"/>
                      <a:pt x="24658" y="29466"/>
                      <a:pt x="28261" y="34083"/>
                    </a:cubicBezTo>
                    <a:lnTo>
                      <a:pt x="29892" y="36166"/>
                    </a:lnTo>
                    <a:cubicBezTo>
                      <a:pt x="33726" y="41058"/>
                      <a:pt x="40144" y="49247"/>
                      <a:pt x="41006" y="51067"/>
                    </a:cubicBezTo>
                    <a:cubicBezTo>
                      <a:pt x="41781" y="52703"/>
                      <a:pt x="41596" y="53036"/>
                      <a:pt x="40394" y="55201"/>
                    </a:cubicBezTo>
                    <a:cubicBezTo>
                      <a:pt x="40152" y="55637"/>
                      <a:pt x="39872" y="56142"/>
                      <a:pt x="39555" y="56739"/>
                    </a:cubicBezTo>
                    <a:cubicBezTo>
                      <a:pt x="37693" y="60245"/>
                      <a:pt x="31486" y="66471"/>
                      <a:pt x="31423" y="66534"/>
                    </a:cubicBezTo>
                    <a:cubicBezTo>
                      <a:pt x="31279" y="66679"/>
                      <a:pt x="31318" y="66923"/>
                      <a:pt x="31502" y="67014"/>
                    </a:cubicBezTo>
                    <a:lnTo>
                      <a:pt x="32622" y="67575"/>
                    </a:lnTo>
                    <a:cubicBezTo>
                      <a:pt x="32665" y="67596"/>
                      <a:pt x="32711" y="67607"/>
                      <a:pt x="32757" y="67607"/>
                    </a:cubicBezTo>
                    <a:cubicBezTo>
                      <a:pt x="32816" y="67607"/>
                      <a:pt x="32875" y="67589"/>
                      <a:pt x="32926" y="67555"/>
                    </a:cubicBezTo>
                    <a:cubicBezTo>
                      <a:pt x="32966" y="67527"/>
                      <a:pt x="37111" y="64726"/>
                      <a:pt x="39776" y="62726"/>
                    </a:cubicBezTo>
                    <a:cubicBezTo>
                      <a:pt x="42398" y="60760"/>
                      <a:pt x="46161" y="59419"/>
                      <a:pt x="46198" y="59406"/>
                    </a:cubicBezTo>
                    <a:cubicBezTo>
                      <a:pt x="46327" y="59361"/>
                      <a:pt x="46409" y="59234"/>
                      <a:pt x="46398" y="59097"/>
                    </a:cubicBezTo>
                    <a:cubicBezTo>
                      <a:pt x="46389" y="58992"/>
                      <a:pt x="45539" y="48419"/>
                      <a:pt x="48287" y="40725"/>
                    </a:cubicBezTo>
                    <a:cubicBezTo>
                      <a:pt x="51086" y="32887"/>
                      <a:pt x="56693" y="16312"/>
                      <a:pt x="57605" y="11645"/>
                    </a:cubicBezTo>
                    <a:cubicBezTo>
                      <a:pt x="57997" y="9632"/>
                      <a:pt x="58051" y="7876"/>
                      <a:pt x="58093" y="6466"/>
                    </a:cubicBezTo>
                    <a:cubicBezTo>
                      <a:pt x="58149" y="4652"/>
                      <a:pt x="58188" y="3342"/>
                      <a:pt x="58876" y="2597"/>
                    </a:cubicBezTo>
                    <a:cubicBezTo>
                      <a:pt x="59178" y="2270"/>
                      <a:pt x="59661" y="2090"/>
                      <a:pt x="60273" y="2078"/>
                    </a:cubicBezTo>
                    <a:cubicBezTo>
                      <a:pt x="60297" y="2078"/>
                      <a:pt x="60322" y="2077"/>
                      <a:pt x="60346" y="2077"/>
                    </a:cubicBezTo>
                    <a:cubicBezTo>
                      <a:pt x="62634" y="2077"/>
                      <a:pt x="66085" y="4196"/>
                      <a:pt x="69654" y="7763"/>
                    </a:cubicBezTo>
                    <a:cubicBezTo>
                      <a:pt x="75333" y="13443"/>
                      <a:pt x="77071" y="18574"/>
                      <a:pt x="76854" y="20636"/>
                    </a:cubicBezTo>
                    <a:cubicBezTo>
                      <a:pt x="76788" y="21268"/>
                      <a:pt x="76547" y="21685"/>
                      <a:pt x="76139" y="21876"/>
                    </a:cubicBezTo>
                    <a:cubicBezTo>
                      <a:pt x="75955" y="21963"/>
                      <a:pt x="75743" y="22001"/>
                      <a:pt x="75522" y="22001"/>
                    </a:cubicBezTo>
                    <a:cubicBezTo>
                      <a:pt x="75019" y="22001"/>
                      <a:pt x="74467" y="21805"/>
                      <a:pt x="74069" y="21539"/>
                    </a:cubicBezTo>
                    <a:cubicBezTo>
                      <a:pt x="73825" y="21377"/>
                      <a:pt x="73151" y="20826"/>
                      <a:pt x="72299" y="20127"/>
                    </a:cubicBezTo>
                    <a:cubicBezTo>
                      <a:pt x="67985" y="16599"/>
                      <a:pt x="65233" y="14533"/>
                      <a:pt x="64206" y="14533"/>
                    </a:cubicBezTo>
                    <a:cubicBezTo>
                      <a:pt x="64168" y="14533"/>
                      <a:pt x="64132" y="14536"/>
                      <a:pt x="64099" y="14542"/>
                    </a:cubicBezTo>
                    <a:cubicBezTo>
                      <a:pt x="62615" y="14790"/>
                      <a:pt x="61533" y="17110"/>
                      <a:pt x="61390" y="17680"/>
                    </a:cubicBezTo>
                    <a:cubicBezTo>
                      <a:pt x="61265" y="18182"/>
                      <a:pt x="57899" y="50597"/>
                      <a:pt x="57348" y="55952"/>
                    </a:cubicBezTo>
                    <a:cubicBezTo>
                      <a:pt x="56582" y="63373"/>
                      <a:pt x="55436" y="67519"/>
                      <a:pt x="47669" y="76074"/>
                    </a:cubicBezTo>
                    <a:cubicBezTo>
                      <a:pt x="40074" y="84440"/>
                      <a:pt x="30832" y="88179"/>
                      <a:pt x="30740" y="88216"/>
                    </a:cubicBezTo>
                    <a:cubicBezTo>
                      <a:pt x="30707" y="88229"/>
                      <a:pt x="30676" y="88248"/>
                      <a:pt x="30650" y="88272"/>
                    </a:cubicBezTo>
                    <a:lnTo>
                      <a:pt x="27572" y="91028"/>
                    </a:lnTo>
                    <a:cubicBezTo>
                      <a:pt x="27444" y="86705"/>
                      <a:pt x="25986" y="77537"/>
                      <a:pt x="16541" y="71981"/>
                    </a:cubicBezTo>
                    <a:cubicBezTo>
                      <a:pt x="12706" y="69724"/>
                      <a:pt x="9142" y="69053"/>
                      <a:pt x="6258" y="69053"/>
                    </a:cubicBezTo>
                    <a:cubicBezTo>
                      <a:pt x="4072" y="69053"/>
                      <a:pt x="2277" y="69440"/>
                      <a:pt x="1052" y="69813"/>
                    </a:cubicBezTo>
                    <a:cubicBezTo>
                      <a:pt x="1556" y="68992"/>
                      <a:pt x="2287" y="67893"/>
                      <a:pt x="3287" y="66593"/>
                    </a:cubicBezTo>
                    <a:cubicBezTo>
                      <a:pt x="5441" y="63793"/>
                      <a:pt x="11256" y="62120"/>
                      <a:pt x="11314" y="62103"/>
                    </a:cubicBezTo>
                    <a:cubicBezTo>
                      <a:pt x="11344" y="62094"/>
                      <a:pt x="11375" y="62081"/>
                      <a:pt x="11401" y="62062"/>
                    </a:cubicBezTo>
                    <a:cubicBezTo>
                      <a:pt x="11424" y="62047"/>
                      <a:pt x="13584" y="60566"/>
                      <a:pt x="17911" y="57461"/>
                    </a:cubicBezTo>
                    <a:cubicBezTo>
                      <a:pt x="22210" y="54374"/>
                      <a:pt x="28784" y="51241"/>
                      <a:pt x="28851" y="51210"/>
                    </a:cubicBezTo>
                    <a:cubicBezTo>
                      <a:pt x="29092" y="51094"/>
                      <a:pt x="29073" y="50745"/>
                      <a:pt x="28821" y="50656"/>
                    </a:cubicBezTo>
                    <a:cubicBezTo>
                      <a:pt x="24613" y="49177"/>
                      <a:pt x="22035" y="43325"/>
                      <a:pt x="20259" y="38392"/>
                    </a:cubicBezTo>
                    <a:cubicBezTo>
                      <a:pt x="18322" y="33013"/>
                      <a:pt x="14518" y="26881"/>
                      <a:pt x="11212" y="23812"/>
                    </a:cubicBezTo>
                    <a:cubicBezTo>
                      <a:pt x="8155" y="20973"/>
                      <a:pt x="6620" y="19548"/>
                      <a:pt x="8376" y="14831"/>
                    </a:cubicBezTo>
                    <a:cubicBezTo>
                      <a:pt x="10142" y="10081"/>
                      <a:pt x="17855" y="2558"/>
                      <a:pt x="20748" y="1556"/>
                    </a:cubicBezTo>
                    <a:lnTo>
                      <a:pt x="21177" y="1407"/>
                    </a:lnTo>
                    <a:cubicBezTo>
                      <a:pt x="22316" y="1008"/>
                      <a:pt x="23482" y="600"/>
                      <a:pt x="24397" y="600"/>
                    </a:cubicBezTo>
                    <a:close/>
                    <a:moveTo>
                      <a:pt x="24399" y="1"/>
                    </a:moveTo>
                    <a:cubicBezTo>
                      <a:pt x="23375" y="1"/>
                      <a:pt x="22163" y="425"/>
                      <a:pt x="20978" y="840"/>
                    </a:cubicBezTo>
                    <a:lnTo>
                      <a:pt x="20551" y="990"/>
                    </a:lnTo>
                    <a:cubicBezTo>
                      <a:pt x="17567" y="2022"/>
                      <a:pt x="9623" y="9751"/>
                      <a:pt x="7811" y="14622"/>
                    </a:cubicBezTo>
                    <a:cubicBezTo>
                      <a:pt x="5917" y="19714"/>
                      <a:pt x="7755" y="21422"/>
                      <a:pt x="10803" y="24252"/>
                    </a:cubicBezTo>
                    <a:cubicBezTo>
                      <a:pt x="14047" y="27264"/>
                      <a:pt x="17786" y="33296"/>
                      <a:pt x="19694" y="38596"/>
                    </a:cubicBezTo>
                    <a:cubicBezTo>
                      <a:pt x="21533" y="43704"/>
                      <a:pt x="23949" y="49109"/>
                      <a:pt x="27983" y="50964"/>
                    </a:cubicBezTo>
                    <a:cubicBezTo>
                      <a:pt x="26239" y="51821"/>
                      <a:pt x="21130" y="54409"/>
                      <a:pt x="17558" y="56973"/>
                    </a:cubicBezTo>
                    <a:cubicBezTo>
                      <a:pt x="13560" y="59843"/>
                      <a:pt x="11414" y="61323"/>
                      <a:pt x="11101" y="61539"/>
                    </a:cubicBezTo>
                    <a:cubicBezTo>
                      <a:pt x="10488" y="61717"/>
                      <a:pt x="5004" y="63374"/>
                      <a:pt x="2809" y="66227"/>
                    </a:cubicBezTo>
                    <a:cubicBezTo>
                      <a:pt x="1475" y="67961"/>
                      <a:pt x="611" y="69346"/>
                      <a:pt x="120" y="70203"/>
                    </a:cubicBezTo>
                    <a:cubicBezTo>
                      <a:pt x="0" y="70414"/>
                      <a:pt x="162" y="70654"/>
                      <a:pt x="378" y="70654"/>
                    </a:cubicBezTo>
                    <a:cubicBezTo>
                      <a:pt x="412" y="70654"/>
                      <a:pt x="448" y="70648"/>
                      <a:pt x="484" y="70635"/>
                    </a:cubicBezTo>
                    <a:cubicBezTo>
                      <a:pt x="1611" y="70223"/>
                      <a:pt x="3642" y="69654"/>
                      <a:pt x="6254" y="69654"/>
                    </a:cubicBezTo>
                    <a:cubicBezTo>
                      <a:pt x="9048" y="69654"/>
                      <a:pt x="12508" y="70306"/>
                      <a:pt x="16236" y="72499"/>
                    </a:cubicBezTo>
                    <a:cubicBezTo>
                      <a:pt x="25929" y="78201"/>
                      <a:pt x="26980" y="87820"/>
                      <a:pt x="26981" y="91692"/>
                    </a:cubicBezTo>
                    <a:cubicBezTo>
                      <a:pt x="26982" y="91857"/>
                      <a:pt x="27116" y="91992"/>
                      <a:pt x="27282" y="91992"/>
                    </a:cubicBezTo>
                    <a:cubicBezTo>
                      <a:pt x="27355" y="91992"/>
                      <a:pt x="27428" y="91965"/>
                      <a:pt x="27482" y="91915"/>
                    </a:cubicBezTo>
                    <a:lnTo>
                      <a:pt x="31013" y="88754"/>
                    </a:lnTo>
                    <a:cubicBezTo>
                      <a:pt x="31770" y="88442"/>
                      <a:pt x="40715" y="84628"/>
                      <a:pt x="48116" y="76479"/>
                    </a:cubicBezTo>
                    <a:cubicBezTo>
                      <a:pt x="56003" y="67792"/>
                      <a:pt x="57169" y="63573"/>
                      <a:pt x="57946" y="56016"/>
                    </a:cubicBezTo>
                    <a:cubicBezTo>
                      <a:pt x="58765" y="48068"/>
                      <a:pt x="61844" y="18505"/>
                      <a:pt x="61975" y="17828"/>
                    </a:cubicBezTo>
                    <a:cubicBezTo>
                      <a:pt x="62099" y="17332"/>
                      <a:pt x="63081" y="15323"/>
                      <a:pt x="64198" y="15137"/>
                    </a:cubicBezTo>
                    <a:cubicBezTo>
                      <a:pt x="64214" y="15135"/>
                      <a:pt x="64230" y="15133"/>
                      <a:pt x="64248" y="15133"/>
                    </a:cubicBezTo>
                    <a:cubicBezTo>
                      <a:pt x="65248" y="15133"/>
                      <a:pt x="69905" y="18947"/>
                      <a:pt x="71919" y="20595"/>
                    </a:cubicBezTo>
                    <a:cubicBezTo>
                      <a:pt x="72818" y="21331"/>
                      <a:pt x="73469" y="21862"/>
                      <a:pt x="73737" y="22041"/>
                    </a:cubicBezTo>
                    <a:cubicBezTo>
                      <a:pt x="74208" y="22355"/>
                      <a:pt x="74881" y="22602"/>
                      <a:pt x="75529" y="22602"/>
                    </a:cubicBezTo>
                    <a:cubicBezTo>
                      <a:pt x="75831" y="22602"/>
                      <a:pt x="76128" y="22548"/>
                      <a:pt x="76396" y="22422"/>
                    </a:cubicBezTo>
                    <a:cubicBezTo>
                      <a:pt x="76816" y="22225"/>
                      <a:pt x="77341" y="21766"/>
                      <a:pt x="77453" y="20701"/>
                    </a:cubicBezTo>
                    <a:cubicBezTo>
                      <a:pt x="77683" y="18524"/>
                      <a:pt x="75908" y="13169"/>
                      <a:pt x="70079" y="7340"/>
                    </a:cubicBezTo>
                    <a:cubicBezTo>
                      <a:pt x="66345" y="3607"/>
                      <a:pt x="62804" y="1479"/>
                      <a:pt x="60341" y="1479"/>
                    </a:cubicBezTo>
                    <a:cubicBezTo>
                      <a:pt x="60314" y="1479"/>
                      <a:pt x="60288" y="1479"/>
                      <a:pt x="60262" y="1479"/>
                    </a:cubicBezTo>
                    <a:cubicBezTo>
                      <a:pt x="59483" y="1495"/>
                      <a:pt x="58851" y="1741"/>
                      <a:pt x="58435" y="2192"/>
                    </a:cubicBezTo>
                    <a:cubicBezTo>
                      <a:pt x="57595" y="3101"/>
                      <a:pt x="57553" y="4505"/>
                      <a:pt x="57493" y="6450"/>
                    </a:cubicBezTo>
                    <a:cubicBezTo>
                      <a:pt x="57452" y="7838"/>
                      <a:pt x="57400" y="9566"/>
                      <a:pt x="57016" y="11531"/>
                    </a:cubicBezTo>
                    <a:cubicBezTo>
                      <a:pt x="56122" y="16110"/>
                      <a:pt x="50429" y="32947"/>
                      <a:pt x="47723" y="40524"/>
                    </a:cubicBezTo>
                    <a:cubicBezTo>
                      <a:pt x="45158" y="47707"/>
                      <a:pt x="45675" y="57319"/>
                      <a:pt x="45783" y="58920"/>
                    </a:cubicBezTo>
                    <a:cubicBezTo>
                      <a:pt x="44929" y="59239"/>
                      <a:pt x="41778" y="60476"/>
                      <a:pt x="39417" y="62247"/>
                    </a:cubicBezTo>
                    <a:cubicBezTo>
                      <a:pt x="37045" y="64025"/>
                      <a:pt x="33494" y="66445"/>
                      <a:pt x="32736" y="66960"/>
                    </a:cubicBezTo>
                    <a:lnTo>
                      <a:pt x="32143" y="66663"/>
                    </a:lnTo>
                    <a:cubicBezTo>
                      <a:pt x="33419" y="65365"/>
                      <a:pt x="38395" y="60205"/>
                      <a:pt x="40087" y="57021"/>
                    </a:cubicBezTo>
                    <a:cubicBezTo>
                      <a:pt x="40402" y="56429"/>
                      <a:pt x="40681" y="55927"/>
                      <a:pt x="40920" y="55494"/>
                    </a:cubicBezTo>
                    <a:cubicBezTo>
                      <a:pt x="42132" y="53313"/>
                      <a:pt x="42458" y="52726"/>
                      <a:pt x="41550" y="50811"/>
                    </a:cubicBezTo>
                    <a:cubicBezTo>
                      <a:pt x="40660" y="48930"/>
                      <a:pt x="34465" y="41026"/>
                      <a:pt x="30365" y="35796"/>
                    </a:cubicBezTo>
                    <a:lnTo>
                      <a:pt x="28734" y="33713"/>
                    </a:lnTo>
                    <a:cubicBezTo>
                      <a:pt x="25162" y="29136"/>
                      <a:pt x="20820" y="21465"/>
                      <a:pt x="19919" y="19212"/>
                    </a:cubicBezTo>
                    <a:cubicBezTo>
                      <a:pt x="19131" y="17238"/>
                      <a:pt x="19088" y="15061"/>
                      <a:pt x="19805" y="13387"/>
                    </a:cubicBezTo>
                    <a:cubicBezTo>
                      <a:pt x="19989" y="12958"/>
                      <a:pt x="20763" y="12303"/>
                      <a:pt x="21660" y="11544"/>
                    </a:cubicBezTo>
                    <a:cubicBezTo>
                      <a:pt x="23711" y="9809"/>
                      <a:pt x="26811" y="7184"/>
                      <a:pt x="26891" y="3746"/>
                    </a:cubicBezTo>
                    <a:cubicBezTo>
                      <a:pt x="26931" y="2052"/>
                      <a:pt x="26580" y="960"/>
                      <a:pt x="25820" y="409"/>
                    </a:cubicBezTo>
                    <a:cubicBezTo>
                      <a:pt x="25418" y="116"/>
                      <a:pt x="24934" y="1"/>
                      <a:pt x="243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7018956" y="2453387"/>
                <a:ext cx="371491" cy="232598"/>
              </a:xfrm>
              <a:custGeom>
                <a:avLst/>
                <a:gdLst/>
                <a:ahLst/>
                <a:cxnLst/>
                <a:rect l="l" t="t" r="r" b="b"/>
                <a:pathLst>
                  <a:path w="18867" h="11813" extrusionOk="0">
                    <a:moveTo>
                      <a:pt x="320" y="1"/>
                    </a:moveTo>
                    <a:cubicBezTo>
                      <a:pt x="172" y="1"/>
                      <a:pt x="42" y="110"/>
                      <a:pt x="23" y="262"/>
                    </a:cubicBezTo>
                    <a:cubicBezTo>
                      <a:pt x="0" y="427"/>
                      <a:pt x="117" y="579"/>
                      <a:pt x="282" y="599"/>
                    </a:cubicBezTo>
                    <a:cubicBezTo>
                      <a:pt x="400" y="615"/>
                      <a:pt x="12101" y="2260"/>
                      <a:pt x="18233" y="11676"/>
                    </a:cubicBezTo>
                    <a:cubicBezTo>
                      <a:pt x="18287" y="11762"/>
                      <a:pt x="18382" y="11813"/>
                      <a:pt x="18484" y="11813"/>
                    </a:cubicBezTo>
                    <a:cubicBezTo>
                      <a:pt x="18723" y="11813"/>
                      <a:pt x="18866" y="11548"/>
                      <a:pt x="18736" y="11349"/>
                    </a:cubicBezTo>
                    <a:cubicBezTo>
                      <a:pt x="12455" y="1703"/>
                      <a:pt x="481" y="19"/>
                      <a:pt x="362" y="4"/>
                    </a:cubicBezTo>
                    <a:cubicBezTo>
                      <a:pt x="348" y="2"/>
                      <a:pt x="334" y="1"/>
                      <a:pt x="32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7750833" y="1259542"/>
                <a:ext cx="406894" cy="404137"/>
              </a:xfrm>
              <a:custGeom>
                <a:avLst/>
                <a:gdLst/>
                <a:ahLst/>
                <a:cxnLst/>
                <a:rect l="l" t="t" r="r" b="b"/>
                <a:pathLst>
                  <a:path w="20665" h="20525" extrusionOk="0">
                    <a:moveTo>
                      <a:pt x="3629" y="0"/>
                    </a:moveTo>
                    <a:cubicBezTo>
                      <a:pt x="2877" y="0"/>
                      <a:pt x="2307" y="222"/>
                      <a:pt x="1942" y="617"/>
                    </a:cubicBezTo>
                    <a:cubicBezTo>
                      <a:pt x="598" y="2074"/>
                      <a:pt x="1494" y="5213"/>
                      <a:pt x="598" y="9810"/>
                    </a:cubicBezTo>
                    <a:cubicBezTo>
                      <a:pt x="477" y="10425"/>
                      <a:pt x="270" y="11261"/>
                      <a:pt x="0" y="12257"/>
                    </a:cubicBezTo>
                    <a:cubicBezTo>
                      <a:pt x="210" y="12223"/>
                      <a:pt x="446" y="12200"/>
                      <a:pt x="707" y="12200"/>
                    </a:cubicBezTo>
                    <a:cubicBezTo>
                      <a:pt x="1516" y="12200"/>
                      <a:pt x="2556" y="12419"/>
                      <a:pt x="3736" y="13174"/>
                    </a:cubicBezTo>
                    <a:cubicBezTo>
                      <a:pt x="4416" y="13609"/>
                      <a:pt x="5021" y="14150"/>
                      <a:pt x="5531" y="14776"/>
                    </a:cubicBezTo>
                    <a:cubicBezTo>
                      <a:pt x="5976" y="14023"/>
                      <a:pt x="6645" y="13194"/>
                      <a:pt x="7437" y="13061"/>
                    </a:cubicBezTo>
                    <a:cubicBezTo>
                      <a:pt x="7459" y="13057"/>
                      <a:pt x="7484" y="13056"/>
                      <a:pt x="7510" y="13056"/>
                    </a:cubicBezTo>
                    <a:cubicBezTo>
                      <a:pt x="9030" y="13056"/>
                      <a:pt x="16198" y="19351"/>
                      <a:pt x="17190" y="20013"/>
                    </a:cubicBezTo>
                    <a:cubicBezTo>
                      <a:pt x="17620" y="20299"/>
                      <a:pt x="18233" y="20524"/>
                      <a:pt x="18812" y="20524"/>
                    </a:cubicBezTo>
                    <a:cubicBezTo>
                      <a:pt x="19593" y="20524"/>
                      <a:pt x="20312" y="20115"/>
                      <a:pt x="20441" y="18892"/>
                    </a:cubicBezTo>
                    <a:cubicBezTo>
                      <a:pt x="20665" y="16762"/>
                      <a:pt x="18872" y="11493"/>
                      <a:pt x="13154" y="5774"/>
                    </a:cubicBezTo>
                    <a:cubicBezTo>
                      <a:pt x="8985" y="1606"/>
                      <a:pt x="5651" y="0"/>
                      <a:pt x="362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7744079" y="1253635"/>
                <a:ext cx="419633" cy="415932"/>
              </a:xfrm>
              <a:custGeom>
                <a:avLst/>
                <a:gdLst/>
                <a:ahLst/>
                <a:cxnLst/>
                <a:rect l="l" t="t" r="r" b="b"/>
                <a:pathLst>
                  <a:path w="21312" h="21124" extrusionOk="0">
                    <a:moveTo>
                      <a:pt x="3975" y="600"/>
                    </a:moveTo>
                    <a:cubicBezTo>
                      <a:pt x="6263" y="600"/>
                      <a:pt x="9715" y="2719"/>
                      <a:pt x="13285" y="6288"/>
                    </a:cubicBezTo>
                    <a:cubicBezTo>
                      <a:pt x="18964" y="11967"/>
                      <a:pt x="20702" y="17097"/>
                      <a:pt x="20485" y="19160"/>
                    </a:cubicBezTo>
                    <a:cubicBezTo>
                      <a:pt x="20419" y="19791"/>
                      <a:pt x="20178" y="20208"/>
                      <a:pt x="19770" y="20399"/>
                    </a:cubicBezTo>
                    <a:cubicBezTo>
                      <a:pt x="19585" y="20486"/>
                      <a:pt x="19374" y="20524"/>
                      <a:pt x="19152" y="20524"/>
                    </a:cubicBezTo>
                    <a:cubicBezTo>
                      <a:pt x="18650" y="20524"/>
                      <a:pt x="18097" y="20328"/>
                      <a:pt x="17700" y="20062"/>
                    </a:cubicBezTo>
                    <a:cubicBezTo>
                      <a:pt x="17456" y="19900"/>
                      <a:pt x="16782" y="19350"/>
                      <a:pt x="15930" y="18652"/>
                    </a:cubicBezTo>
                    <a:cubicBezTo>
                      <a:pt x="11616" y="15123"/>
                      <a:pt x="8882" y="13058"/>
                      <a:pt x="7839" y="13058"/>
                    </a:cubicBezTo>
                    <a:cubicBezTo>
                      <a:pt x="7834" y="13057"/>
                      <a:pt x="7829" y="13057"/>
                      <a:pt x="7825" y="13057"/>
                    </a:cubicBezTo>
                    <a:cubicBezTo>
                      <a:pt x="7793" y="13057"/>
                      <a:pt x="7761" y="13061"/>
                      <a:pt x="7729" y="13066"/>
                    </a:cubicBezTo>
                    <a:cubicBezTo>
                      <a:pt x="6935" y="13198"/>
                      <a:pt x="6288" y="13897"/>
                      <a:pt x="5835" y="14572"/>
                    </a:cubicBezTo>
                    <a:cubicBezTo>
                      <a:pt x="5366" y="14052"/>
                      <a:pt x="4830" y="13598"/>
                      <a:pt x="4240" y="13221"/>
                    </a:cubicBezTo>
                    <a:cubicBezTo>
                      <a:pt x="2999" y="12426"/>
                      <a:pt x="1895" y="12200"/>
                      <a:pt x="1049" y="12200"/>
                    </a:cubicBezTo>
                    <a:cubicBezTo>
                      <a:pt x="944" y="12200"/>
                      <a:pt x="843" y="12204"/>
                      <a:pt x="746" y="12210"/>
                    </a:cubicBezTo>
                    <a:cubicBezTo>
                      <a:pt x="972" y="11367"/>
                      <a:pt x="1135" y="10682"/>
                      <a:pt x="1236" y="10168"/>
                    </a:cubicBezTo>
                    <a:cubicBezTo>
                      <a:pt x="1628" y="8155"/>
                      <a:pt x="1682" y="6400"/>
                      <a:pt x="1724" y="4989"/>
                    </a:cubicBezTo>
                    <a:cubicBezTo>
                      <a:pt x="1780" y="3176"/>
                      <a:pt x="1820" y="1865"/>
                      <a:pt x="2507" y="1122"/>
                    </a:cubicBezTo>
                    <a:cubicBezTo>
                      <a:pt x="2809" y="793"/>
                      <a:pt x="3293" y="614"/>
                      <a:pt x="3904" y="601"/>
                    </a:cubicBezTo>
                    <a:cubicBezTo>
                      <a:pt x="3927" y="601"/>
                      <a:pt x="3951" y="600"/>
                      <a:pt x="3975" y="600"/>
                    </a:cubicBezTo>
                    <a:close/>
                    <a:moveTo>
                      <a:pt x="3973" y="0"/>
                    </a:moveTo>
                    <a:cubicBezTo>
                      <a:pt x="3946" y="0"/>
                      <a:pt x="3919" y="1"/>
                      <a:pt x="3892" y="1"/>
                    </a:cubicBezTo>
                    <a:cubicBezTo>
                      <a:pt x="3113" y="17"/>
                      <a:pt x="2481" y="262"/>
                      <a:pt x="2065" y="714"/>
                    </a:cubicBezTo>
                    <a:cubicBezTo>
                      <a:pt x="1225" y="1623"/>
                      <a:pt x="1183" y="3027"/>
                      <a:pt x="1123" y="4971"/>
                    </a:cubicBezTo>
                    <a:cubicBezTo>
                      <a:pt x="1081" y="6360"/>
                      <a:pt x="1028" y="8089"/>
                      <a:pt x="645" y="10053"/>
                    </a:cubicBezTo>
                    <a:cubicBezTo>
                      <a:pt x="532" y="10637"/>
                      <a:pt x="332" y="11452"/>
                      <a:pt x="53" y="12479"/>
                    </a:cubicBezTo>
                    <a:cubicBezTo>
                      <a:pt x="0" y="12674"/>
                      <a:pt x="149" y="12859"/>
                      <a:pt x="342" y="12859"/>
                    </a:cubicBezTo>
                    <a:cubicBezTo>
                      <a:pt x="358" y="12859"/>
                      <a:pt x="375" y="12858"/>
                      <a:pt x="392" y="12855"/>
                    </a:cubicBezTo>
                    <a:cubicBezTo>
                      <a:pt x="584" y="12823"/>
                      <a:pt x="803" y="12802"/>
                      <a:pt x="1047" y="12802"/>
                    </a:cubicBezTo>
                    <a:cubicBezTo>
                      <a:pt x="1801" y="12802"/>
                      <a:pt x="2790" y="13005"/>
                      <a:pt x="3918" y="13728"/>
                    </a:cubicBezTo>
                    <a:cubicBezTo>
                      <a:pt x="4570" y="14146"/>
                      <a:pt x="5152" y="14665"/>
                      <a:pt x="5642" y="15267"/>
                    </a:cubicBezTo>
                    <a:cubicBezTo>
                      <a:pt x="5701" y="15336"/>
                      <a:pt x="5787" y="15376"/>
                      <a:pt x="5878" y="15376"/>
                    </a:cubicBezTo>
                    <a:cubicBezTo>
                      <a:pt x="5884" y="15376"/>
                      <a:pt x="5890" y="15376"/>
                      <a:pt x="5897" y="15376"/>
                    </a:cubicBezTo>
                    <a:cubicBezTo>
                      <a:pt x="5995" y="15367"/>
                      <a:pt x="6083" y="15313"/>
                      <a:pt x="6133" y="15229"/>
                    </a:cubicBezTo>
                    <a:cubicBezTo>
                      <a:pt x="6677" y="14307"/>
                      <a:pt x="7279" y="13750"/>
                      <a:pt x="7828" y="13659"/>
                    </a:cubicBezTo>
                    <a:cubicBezTo>
                      <a:pt x="7843" y="13656"/>
                      <a:pt x="7860" y="13655"/>
                      <a:pt x="7878" y="13655"/>
                    </a:cubicBezTo>
                    <a:cubicBezTo>
                      <a:pt x="8878" y="13655"/>
                      <a:pt x="13535" y="17469"/>
                      <a:pt x="15549" y="19116"/>
                    </a:cubicBezTo>
                    <a:cubicBezTo>
                      <a:pt x="16448" y="19853"/>
                      <a:pt x="17099" y="20384"/>
                      <a:pt x="17367" y="20563"/>
                    </a:cubicBezTo>
                    <a:cubicBezTo>
                      <a:pt x="17837" y="20877"/>
                      <a:pt x="18511" y="21124"/>
                      <a:pt x="19158" y="21124"/>
                    </a:cubicBezTo>
                    <a:cubicBezTo>
                      <a:pt x="19461" y="21124"/>
                      <a:pt x="19758" y="21070"/>
                      <a:pt x="20025" y="20943"/>
                    </a:cubicBezTo>
                    <a:cubicBezTo>
                      <a:pt x="20445" y="20747"/>
                      <a:pt x="20970" y="20288"/>
                      <a:pt x="21083" y="19223"/>
                    </a:cubicBezTo>
                    <a:cubicBezTo>
                      <a:pt x="21311" y="17045"/>
                      <a:pt x="19536" y="11691"/>
                      <a:pt x="13709" y="5862"/>
                    </a:cubicBezTo>
                    <a:cubicBezTo>
                      <a:pt x="9976" y="2130"/>
                      <a:pt x="6435" y="0"/>
                      <a:pt x="397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6758201" y="1230441"/>
                <a:ext cx="400770" cy="507943"/>
              </a:xfrm>
              <a:custGeom>
                <a:avLst/>
                <a:gdLst/>
                <a:ahLst/>
                <a:cxnLst/>
                <a:rect l="l" t="t" r="r" b="b"/>
                <a:pathLst>
                  <a:path w="20354" h="25797" extrusionOk="0">
                    <a:moveTo>
                      <a:pt x="18098" y="0"/>
                    </a:moveTo>
                    <a:cubicBezTo>
                      <a:pt x="17013" y="0"/>
                      <a:pt x="15659" y="521"/>
                      <a:pt x="14350" y="974"/>
                    </a:cubicBezTo>
                    <a:cubicBezTo>
                      <a:pt x="11435" y="1983"/>
                      <a:pt x="3587" y="9607"/>
                      <a:pt x="1793" y="14428"/>
                    </a:cubicBezTo>
                    <a:cubicBezTo>
                      <a:pt x="0" y="19249"/>
                      <a:pt x="1569" y="20818"/>
                      <a:pt x="4709" y="23733"/>
                    </a:cubicBezTo>
                    <a:cubicBezTo>
                      <a:pt x="5330" y="24310"/>
                      <a:pt x="5977" y="25008"/>
                      <a:pt x="6632" y="25797"/>
                    </a:cubicBezTo>
                    <a:cubicBezTo>
                      <a:pt x="8965" y="25770"/>
                      <a:pt x="12190" y="24947"/>
                      <a:pt x="14399" y="21219"/>
                    </a:cubicBezTo>
                    <a:cubicBezTo>
                      <a:pt x="13912" y="20287"/>
                      <a:pt x="13538" y="19518"/>
                      <a:pt x="13341" y="19025"/>
                    </a:cubicBezTo>
                    <a:cubicBezTo>
                      <a:pt x="12444" y="16782"/>
                      <a:pt x="12557" y="14540"/>
                      <a:pt x="13229" y="12971"/>
                    </a:cubicBezTo>
                    <a:cubicBezTo>
                      <a:pt x="13902" y="11401"/>
                      <a:pt x="20180" y="8261"/>
                      <a:pt x="20292" y="3440"/>
                    </a:cubicBezTo>
                    <a:cubicBezTo>
                      <a:pt x="20354" y="784"/>
                      <a:pt x="19429" y="0"/>
                      <a:pt x="1809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6750640" y="1224553"/>
                <a:ext cx="413785" cy="519737"/>
              </a:xfrm>
              <a:custGeom>
                <a:avLst/>
                <a:gdLst/>
                <a:ahLst/>
                <a:cxnLst/>
                <a:rect l="l" t="t" r="r" b="b"/>
                <a:pathLst>
                  <a:path w="21015" h="26396" extrusionOk="0">
                    <a:moveTo>
                      <a:pt x="18481" y="600"/>
                    </a:moveTo>
                    <a:cubicBezTo>
                      <a:pt x="18899" y="600"/>
                      <a:pt x="19265" y="685"/>
                      <a:pt x="19553" y="895"/>
                    </a:cubicBezTo>
                    <a:cubicBezTo>
                      <a:pt x="20133" y="1316"/>
                      <a:pt x="20409" y="2271"/>
                      <a:pt x="20376" y="3732"/>
                    </a:cubicBezTo>
                    <a:cubicBezTo>
                      <a:pt x="20302" y="6899"/>
                      <a:pt x="17444" y="9319"/>
                      <a:pt x="15356" y="11086"/>
                    </a:cubicBezTo>
                    <a:cubicBezTo>
                      <a:pt x="14362" y="11926"/>
                      <a:pt x="13576" y="12591"/>
                      <a:pt x="13337" y="13151"/>
                    </a:cubicBezTo>
                    <a:cubicBezTo>
                      <a:pt x="12558" y="14967"/>
                      <a:pt x="12598" y="17317"/>
                      <a:pt x="13446" y="19435"/>
                    </a:cubicBezTo>
                    <a:cubicBezTo>
                      <a:pt x="13631" y="19897"/>
                      <a:pt x="13973" y="20612"/>
                      <a:pt x="14439" y="21509"/>
                    </a:cubicBezTo>
                    <a:cubicBezTo>
                      <a:pt x="12345" y="24927"/>
                      <a:pt x="9357" y="25736"/>
                      <a:pt x="7155" y="25792"/>
                    </a:cubicBezTo>
                    <a:cubicBezTo>
                      <a:pt x="6510" y="25024"/>
                      <a:pt x="5886" y="24358"/>
                      <a:pt x="5297" y="23812"/>
                    </a:cubicBezTo>
                    <a:cubicBezTo>
                      <a:pt x="2240" y="20973"/>
                      <a:pt x="705" y="19548"/>
                      <a:pt x="2459" y="14831"/>
                    </a:cubicBezTo>
                    <a:cubicBezTo>
                      <a:pt x="4226" y="10083"/>
                      <a:pt x="11940" y="2558"/>
                      <a:pt x="14832" y="1558"/>
                    </a:cubicBezTo>
                    <a:lnTo>
                      <a:pt x="15262" y="1407"/>
                    </a:lnTo>
                    <a:cubicBezTo>
                      <a:pt x="16400" y="1008"/>
                      <a:pt x="17565" y="600"/>
                      <a:pt x="18481" y="600"/>
                    </a:cubicBezTo>
                    <a:close/>
                    <a:moveTo>
                      <a:pt x="18484" y="1"/>
                    </a:moveTo>
                    <a:cubicBezTo>
                      <a:pt x="17459" y="1"/>
                      <a:pt x="16247" y="425"/>
                      <a:pt x="15063" y="840"/>
                    </a:cubicBezTo>
                    <a:lnTo>
                      <a:pt x="14635" y="990"/>
                    </a:lnTo>
                    <a:cubicBezTo>
                      <a:pt x="11652" y="2022"/>
                      <a:pt x="3708" y="9751"/>
                      <a:pt x="1895" y="14622"/>
                    </a:cubicBezTo>
                    <a:cubicBezTo>
                      <a:pt x="0" y="19715"/>
                      <a:pt x="1840" y="21422"/>
                      <a:pt x="4888" y="24252"/>
                    </a:cubicBezTo>
                    <a:cubicBezTo>
                      <a:pt x="5485" y="24807"/>
                      <a:pt x="6124" y="25492"/>
                      <a:pt x="6785" y="26287"/>
                    </a:cubicBezTo>
                    <a:cubicBezTo>
                      <a:pt x="6842" y="26356"/>
                      <a:pt x="6927" y="26396"/>
                      <a:pt x="7016" y="26396"/>
                    </a:cubicBezTo>
                    <a:lnTo>
                      <a:pt x="7019" y="26396"/>
                    </a:lnTo>
                    <a:cubicBezTo>
                      <a:pt x="9418" y="26369"/>
                      <a:pt x="12757" y="25528"/>
                      <a:pt x="15043" y="21672"/>
                    </a:cubicBezTo>
                    <a:cubicBezTo>
                      <a:pt x="15095" y="21582"/>
                      <a:pt x="15098" y="21472"/>
                      <a:pt x="15050" y="21379"/>
                    </a:cubicBezTo>
                    <a:cubicBezTo>
                      <a:pt x="14554" y="20431"/>
                      <a:pt x="14191" y="19682"/>
                      <a:pt x="14004" y="19212"/>
                    </a:cubicBezTo>
                    <a:cubicBezTo>
                      <a:pt x="13216" y="17239"/>
                      <a:pt x="13172" y="15061"/>
                      <a:pt x="13889" y="13388"/>
                    </a:cubicBezTo>
                    <a:cubicBezTo>
                      <a:pt x="14073" y="12958"/>
                      <a:pt x="14848" y="12303"/>
                      <a:pt x="15743" y="11544"/>
                    </a:cubicBezTo>
                    <a:cubicBezTo>
                      <a:pt x="17795" y="9809"/>
                      <a:pt x="20896" y="7184"/>
                      <a:pt x="20976" y="3748"/>
                    </a:cubicBezTo>
                    <a:cubicBezTo>
                      <a:pt x="21015" y="2052"/>
                      <a:pt x="20665" y="960"/>
                      <a:pt x="19905" y="409"/>
                    </a:cubicBezTo>
                    <a:cubicBezTo>
                      <a:pt x="19502" y="116"/>
                      <a:pt x="19018" y="1"/>
                      <a:pt x="1848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6765782" y="1230441"/>
                <a:ext cx="393190" cy="433062"/>
              </a:xfrm>
              <a:custGeom>
                <a:avLst/>
                <a:gdLst/>
                <a:ahLst/>
                <a:cxnLst/>
                <a:rect l="l" t="t" r="r" b="b"/>
                <a:pathLst>
                  <a:path w="19969" h="21994" extrusionOk="0">
                    <a:moveTo>
                      <a:pt x="17712" y="1"/>
                    </a:moveTo>
                    <a:cubicBezTo>
                      <a:pt x="16628" y="1"/>
                      <a:pt x="15274" y="521"/>
                      <a:pt x="13965" y="974"/>
                    </a:cubicBezTo>
                    <a:cubicBezTo>
                      <a:pt x="11050" y="1983"/>
                      <a:pt x="3202" y="9607"/>
                      <a:pt x="1408" y="14428"/>
                    </a:cubicBezTo>
                    <a:cubicBezTo>
                      <a:pt x="1" y="18211"/>
                      <a:pt x="671" y="19992"/>
                      <a:pt x="2538" y="21993"/>
                    </a:cubicBezTo>
                    <a:cubicBezTo>
                      <a:pt x="3210" y="21823"/>
                      <a:pt x="4004" y="21479"/>
                      <a:pt x="4883" y="20818"/>
                    </a:cubicBezTo>
                    <a:cubicBezTo>
                      <a:pt x="7575" y="18800"/>
                      <a:pt x="8695" y="15213"/>
                      <a:pt x="10378" y="13980"/>
                    </a:cubicBezTo>
                    <a:cubicBezTo>
                      <a:pt x="11334" y="13278"/>
                      <a:pt x="13055" y="12176"/>
                      <a:pt x="14793" y="11006"/>
                    </a:cubicBezTo>
                    <a:cubicBezTo>
                      <a:pt x="16871" y="9246"/>
                      <a:pt x="19830" y="6738"/>
                      <a:pt x="19906" y="3441"/>
                    </a:cubicBezTo>
                    <a:cubicBezTo>
                      <a:pt x="19968" y="785"/>
                      <a:pt x="19043" y="1"/>
                      <a:pt x="17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6758870" y="1224553"/>
                <a:ext cx="405555" cy="444856"/>
              </a:xfrm>
              <a:custGeom>
                <a:avLst/>
                <a:gdLst/>
                <a:ahLst/>
                <a:cxnLst/>
                <a:rect l="l" t="t" r="r" b="b"/>
                <a:pathLst>
                  <a:path w="20597" h="22593" extrusionOk="0">
                    <a:moveTo>
                      <a:pt x="18063" y="601"/>
                    </a:moveTo>
                    <a:cubicBezTo>
                      <a:pt x="18480" y="601"/>
                      <a:pt x="18846" y="686"/>
                      <a:pt x="19134" y="895"/>
                    </a:cubicBezTo>
                    <a:cubicBezTo>
                      <a:pt x="19713" y="1316"/>
                      <a:pt x="19991" y="2271"/>
                      <a:pt x="19957" y="3733"/>
                    </a:cubicBezTo>
                    <a:cubicBezTo>
                      <a:pt x="19883" y="6900"/>
                      <a:pt x="17032" y="9313"/>
                      <a:pt x="14976" y="11056"/>
                    </a:cubicBezTo>
                    <a:cubicBezTo>
                      <a:pt x="14371" y="11463"/>
                      <a:pt x="13766" y="11863"/>
                      <a:pt x="13197" y="12240"/>
                    </a:cubicBezTo>
                    <a:cubicBezTo>
                      <a:pt x="12115" y="12957"/>
                      <a:pt x="11180" y="13574"/>
                      <a:pt x="10551" y="14037"/>
                    </a:cubicBezTo>
                    <a:cubicBezTo>
                      <a:pt x="9758" y="14618"/>
                      <a:pt x="9120" y="15634"/>
                      <a:pt x="8380" y="16810"/>
                    </a:cubicBezTo>
                    <a:cubicBezTo>
                      <a:pt x="7501" y="18205"/>
                      <a:pt x="6508" y="19788"/>
                      <a:pt x="5055" y="20877"/>
                    </a:cubicBezTo>
                    <a:cubicBezTo>
                      <a:pt x="4368" y="21392"/>
                      <a:pt x="3673" y="21754"/>
                      <a:pt x="2986" y="21954"/>
                    </a:cubicBezTo>
                    <a:cubicBezTo>
                      <a:pt x="1293" y="20097"/>
                      <a:pt x="698" y="18441"/>
                      <a:pt x="2041" y="14832"/>
                    </a:cubicBezTo>
                    <a:cubicBezTo>
                      <a:pt x="3808" y="10083"/>
                      <a:pt x="11522" y="2560"/>
                      <a:pt x="14414" y="1558"/>
                    </a:cubicBezTo>
                    <a:lnTo>
                      <a:pt x="14843" y="1408"/>
                    </a:lnTo>
                    <a:cubicBezTo>
                      <a:pt x="15982" y="1009"/>
                      <a:pt x="17147" y="601"/>
                      <a:pt x="18063" y="601"/>
                    </a:cubicBezTo>
                    <a:close/>
                    <a:moveTo>
                      <a:pt x="18066" y="1"/>
                    </a:moveTo>
                    <a:cubicBezTo>
                      <a:pt x="17041" y="1"/>
                      <a:pt x="15829" y="425"/>
                      <a:pt x="14645" y="840"/>
                    </a:cubicBezTo>
                    <a:lnTo>
                      <a:pt x="14217" y="990"/>
                    </a:lnTo>
                    <a:cubicBezTo>
                      <a:pt x="11234" y="2022"/>
                      <a:pt x="3290" y="9751"/>
                      <a:pt x="1477" y="14622"/>
                    </a:cubicBezTo>
                    <a:cubicBezTo>
                      <a:pt x="1" y="18588"/>
                      <a:pt x="757" y="20450"/>
                      <a:pt x="2669" y="22496"/>
                    </a:cubicBezTo>
                    <a:cubicBezTo>
                      <a:pt x="2726" y="22558"/>
                      <a:pt x="2805" y="22592"/>
                      <a:pt x="2889" y="22592"/>
                    </a:cubicBezTo>
                    <a:cubicBezTo>
                      <a:pt x="2913" y="22592"/>
                      <a:pt x="2938" y="22589"/>
                      <a:pt x="2961" y="22583"/>
                    </a:cubicBezTo>
                    <a:cubicBezTo>
                      <a:pt x="3782" y="22377"/>
                      <a:pt x="4606" y="21964"/>
                      <a:pt x="5415" y="21358"/>
                    </a:cubicBezTo>
                    <a:cubicBezTo>
                      <a:pt x="6956" y="20202"/>
                      <a:pt x="7983" y="18569"/>
                      <a:pt x="8889" y="17129"/>
                    </a:cubicBezTo>
                    <a:cubicBezTo>
                      <a:pt x="9595" y="16005"/>
                      <a:pt x="10206" y="15035"/>
                      <a:pt x="10905" y="14520"/>
                    </a:cubicBezTo>
                    <a:cubicBezTo>
                      <a:pt x="11523" y="14068"/>
                      <a:pt x="12453" y="13452"/>
                      <a:pt x="13528" y="12741"/>
                    </a:cubicBezTo>
                    <a:cubicBezTo>
                      <a:pt x="14099" y="12363"/>
                      <a:pt x="14704" y="11963"/>
                      <a:pt x="15337" y="11534"/>
                    </a:cubicBezTo>
                    <a:cubicBezTo>
                      <a:pt x="17385" y="9802"/>
                      <a:pt x="20478" y="7184"/>
                      <a:pt x="20558" y="3748"/>
                    </a:cubicBezTo>
                    <a:cubicBezTo>
                      <a:pt x="20597" y="2052"/>
                      <a:pt x="20247" y="960"/>
                      <a:pt x="19487" y="409"/>
                    </a:cubicBezTo>
                    <a:cubicBezTo>
                      <a:pt x="19085" y="116"/>
                      <a:pt x="18601" y="1"/>
                      <a:pt x="1806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6773795" y="1230441"/>
                <a:ext cx="385176" cy="400396"/>
              </a:xfrm>
              <a:custGeom>
                <a:avLst/>
                <a:gdLst/>
                <a:ahLst/>
                <a:cxnLst/>
                <a:rect l="l" t="t" r="r" b="b"/>
                <a:pathLst>
                  <a:path w="19562" h="20335" extrusionOk="0">
                    <a:moveTo>
                      <a:pt x="17305" y="1"/>
                    </a:moveTo>
                    <a:cubicBezTo>
                      <a:pt x="16221" y="1"/>
                      <a:pt x="14867" y="521"/>
                      <a:pt x="13558" y="974"/>
                    </a:cubicBezTo>
                    <a:cubicBezTo>
                      <a:pt x="10643" y="1983"/>
                      <a:pt x="2795" y="9607"/>
                      <a:pt x="1001" y="14428"/>
                    </a:cubicBezTo>
                    <a:cubicBezTo>
                      <a:pt x="1" y="17118"/>
                      <a:pt x="49" y="18794"/>
                      <a:pt x="830" y="20259"/>
                    </a:cubicBezTo>
                    <a:cubicBezTo>
                      <a:pt x="1067" y="20307"/>
                      <a:pt x="1315" y="20335"/>
                      <a:pt x="1574" y="20335"/>
                    </a:cubicBezTo>
                    <a:cubicBezTo>
                      <a:pt x="2370" y="20335"/>
                      <a:pt x="3270" y="20075"/>
                      <a:pt x="4253" y="19361"/>
                    </a:cubicBezTo>
                    <a:cubicBezTo>
                      <a:pt x="7953" y="16670"/>
                      <a:pt x="6607" y="13867"/>
                      <a:pt x="9858" y="12297"/>
                    </a:cubicBezTo>
                    <a:cubicBezTo>
                      <a:pt x="12498" y="11023"/>
                      <a:pt x="16320" y="8566"/>
                      <a:pt x="18925" y="5827"/>
                    </a:cubicBezTo>
                    <a:cubicBezTo>
                      <a:pt x="19263" y="5082"/>
                      <a:pt x="19481" y="4289"/>
                      <a:pt x="19500" y="3441"/>
                    </a:cubicBezTo>
                    <a:cubicBezTo>
                      <a:pt x="19562" y="785"/>
                      <a:pt x="18636" y="1"/>
                      <a:pt x="17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6767790" y="1224553"/>
                <a:ext cx="396655" cy="412190"/>
              </a:xfrm>
              <a:custGeom>
                <a:avLst/>
                <a:gdLst/>
                <a:ahLst/>
                <a:cxnLst/>
                <a:rect l="l" t="t" r="r" b="b"/>
                <a:pathLst>
                  <a:path w="20145" h="20934" extrusionOk="0">
                    <a:moveTo>
                      <a:pt x="17610" y="600"/>
                    </a:moveTo>
                    <a:cubicBezTo>
                      <a:pt x="18028" y="600"/>
                      <a:pt x="18394" y="685"/>
                      <a:pt x="18682" y="895"/>
                    </a:cubicBezTo>
                    <a:cubicBezTo>
                      <a:pt x="19262" y="1316"/>
                      <a:pt x="19538" y="2271"/>
                      <a:pt x="19505" y="3733"/>
                    </a:cubicBezTo>
                    <a:cubicBezTo>
                      <a:pt x="19488" y="4468"/>
                      <a:pt x="19315" y="5196"/>
                      <a:pt x="18977" y="5956"/>
                    </a:cubicBezTo>
                    <a:cubicBezTo>
                      <a:pt x="16290" y="8768"/>
                      <a:pt x="12485" y="11142"/>
                      <a:pt x="10033" y="12326"/>
                    </a:cubicBezTo>
                    <a:cubicBezTo>
                      <a:pt x="8300" y="13163"/>
                      <a:pt x="7789" y="14347"/>
                      <a:pt x="7247" y="15602"/>
                    </a:cubicBezTo>
                    <a:cubicBezTo>
                      <a:pt x="6712" y="16842"/>
                      <a:pt x="6158" y="18125"/>
                      <a:pt x="4382" y="19417"/>
                    </a:cubicBezTo>
                    <a:cubicBezTo>
                      <a:pt x="3544" y="20026"/>
                      <a:pt x="2701" y="20332"/>
                      <a:pt x="1873" y="20332"/>
                    </a:cubicBezTo>
                    <a:cubicBezTo>
                      <a:pt x="1693" y="20332"/>
                      <a:pt x="1514" y="20318"/>
                      <a:pt x="1336" y="20289"/>
                    </a:cubicBezTo>
                    <a:cubicBezTo>
                      <a:pt x="623" y="18856"/>
                      <a:pt x="703" y="17213"/>
                      <a:pt x="1588" y="14831"/>
                    </a:cubicBezTo>
                    <a:cubicBezTo>
                      <a:pt x="3355" y="10083"/>
                      <a:pt x="11069" y="2558"/>
                      <a:pt x="13961" y="1558"/>
                    </a:cubicBezTo>
                    <a:lnTo>
                      <a:pt x="14391" y="1407"/>
                    </a:lnTo>
                    <a:cubicBezTo>
                      <a:pt x="15530" y="1008"/>
                      <a:pt x="16695" y="600"/>
                      <a:pt x="17610" y="600"/>
                    </a:cubicBezTo>
                    <a:close/>
                    <a:moveTo>
                      <a:pt x="17614" y="1"/>
                    </a:moveTo>
                    <a:cubicBezTo>
                      <a:pt x="16589" y="1"/>
                      <a:pt x="15377" y="425"/>
                      <a:pt x="14192" y="840"/>
                    </a:cubicBezTo>
                    <a:lnTo>
                      <a:pt x="13765" y="990"/>
                    </a:lnTo>
                    <a:cubicBezTo>
                      <a:pt x="10781" y="2022"/>
                      <a:pt x="2838" y="9751"/>
                      <a:pt x="1025" y="14622"/>
                    </a:cubicBezTo>
                    <a:cubicBezTo>
                      <a:pt x="46" y="17252"/>
                      <a:pt x="1" y="19070"/>
                      <a:pt x="871" y="20700"/>
                    </a:cubicBezTo>
                    <a:cubicBezTo>
                      <a:pt x="913" y="20778"/>
                      <a:pt x="988" y="20834"/>
                      <a:pt x="1076" y="20852"/>
                    </a:cubicBezTo>
                    <a:cubicBezTo>
                      <a:pt x="1341" y="20906"/>
                      <a:pt x="1610" y="20934"/>
                      <a:pt x="1880" y="20934"/>
                    </a:cubicBezTo>
                    <a:cubicBezTo>
                      <a:pt x="2835" y="20934"/>
                      <a:pt x="3791" y="20589"/>
                      <a:pt x="4735" y="19902"/>
                    </a:cubicBezTo>
                    <a:cubicBezTo>
                      <a:pt x="6645" y="18514"/>
                      <a:pt x="7258" y="17093"/>
                      <a:pt x="7800" y="15840"/>
                    </a:cubicBezTo>
                    <a:cubicBezTo>
                      <a:pt x="8317" y="14641"/>
                      <a:pt x="8764" y="13607"/>
                      <a:pt x="10295" y="12868"/>
                    </a:cubicBezTo>
                    <a:cubicBezTo>
                      <a:pt x="12802" y="11657"/>
                      <a:pt x="16703" y="9219"/>
                      <a:pt x="19448" y="6333"/>
                    </a:cubicBezTo>
                    <a:cubicBezTo>
                      <a:pt x="19470" y="6309"/>
                      <a:pt x="19489" y="6281"/>
                      <a:pt x="19504" y="6250"/>
                    </a:cubicBezTo>
                    <a:cubicBezTo>
                      <a:pt x="19889" y="5398"/>
                      <a:pt x="20086" y="4579"/>
                      <a:pt x="20106" y="3746"/>
                    </a:cubicBezTo>
                    <a:cubicBezTo>
                      <a:pt x="20145" y="2052"/>
                      <a:pt x="19794" y="960"/>
                      <a:pt x="19035" y="409"/>
                    </a:cubicBezTo>
                    <a:cubicBezTo>
                      <a:pt x="18632" y="116"/>
                      <a:pt x="18148" y="1"/>
                      <a:pt x="176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7775308" y="1259542"/>
                <a:ext cx="382419" cy="403960"/>
              </a:xfrm>
              <a:custGeom>
                <a:avLst/>
                <a:gdLst/>
                <a:ahLst/>
                <a:cxnLst/>
                <a:rect l="l" t="t" r="r" b="b"/>
                <a:pathLst>
                  <a:path w="19422" h="20516" extrusionOk="0">
                    <a:moveTo>
                      <a:pt x="2386" y="0"/>
                    </a:moveTo>
                    <a:cubicBezTo>
                      <a:pt x="1634" y="0"/>
                      <a:pt x="1064" y="222"/>
                      <a:pt x="699" y="617"/>
                    </a:cubicBezTo>
                    <a:cubicBezTo>
                      <a:pt x="312" y="1039"/>
                      <a:pt x="112" y="1604"/>
                      <a:pt x="1" y="2301"/>
                    </a:cubicBezTo>
                    <a:cubicBezTo>
                      <a:pt x="492" y="2127"/>
                      <a:pt x="1141" y="1979"/>
                      <a:pt x="1931" y="1979"/>
                    </a:cubicBezTo>
                    <a:cubicBezTo>
                      <a:pt x="2837" y="1979"/>
                      <a:pt x="3930" y="2174"/>
                      <a:pt x="5185" y="2747"/>
                    </a:cubicBezTo>
                    <a:cubicBezTo>
                      <a:pt x="9108" y="4541"/>
                      <a:pt x="16283" y="13509"/>
                      <a:pt x="17404" y="15977"/>
                    </a:cubicBezTo>
                    <a:cubicBezTo>
                      <a:pt x="18058" y="17414"/>
                      <a:pt x="17873" y="19191"/>
                      <a:pt x="17717" y="20515"/>
                    </a:cubicBezTo>
                    <a:cubicBezTo>
                      <a:pt x="18439" y="20464"/>
                      <a:pt x="19078" y="20036"/>
                      <a:pt x="19198" y="18892"/>
                    </a:cubicBezTo>
                    <a:cubicBezTo>
                      <a:pt x="19422" y="16762"/>
                      <a:pt x="17629" y="11493"/>
                      <a:pt x="11911" y="5774"/>
                    </a:cubicBezTo>
                    <a:cubicBezTo>
                      <a:pt x="7742" y="1606"/>
                      <a:pt x="4408" y="0"/>
                      <a:pt x="23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7768869" y="1253635"/>
                <a:ext cx="394863" cy="415794"/>
              </a:xfrm>
              <a:custGeom>
                <a:avLst/>
                <a:gdLst/>
                <a:ahLst/>
                <a:cxnLst/>
                <a:rect l="l" t="t" r="r" b="b"/>
                <a:pathLst>
                  <a:path w="20054" h="21117" extrusionOk="0">
                    <a:moveTo>
                      <a:pt x="2719" y="600"/>
                    </a:moveTo>
                    <a:cubicBezTo>
                      <a:pt x="5007" y="600"/>
                      <a:pt x="8458" y="2719"/>
                      <a:pt x="12026" y="6286"/>
                    </a:cubicBezTo>
                    <a:cubicBezTo>
                      <a:pt x="17706" y="11966"/>
                      <a:pt x="19444" y="17096"/>
                      <a:pt x="19227" y="19159"/>
                    </a:cubicBezTo>
                    <a:cubicBezTo>
                      <a:pt x="19154" y="19850"/>
                      <a:pt x="18874" y="20281"/>
                      <a:pt x="18390" y="20444"/>
                    </a:cubicBezTo>
                    <a:cubicBezTo>
                      <a:pt x="18522" y="19257"/>
                      <a:pt x="18638" y="17544"/>
                      <a:pt x="18006" y="16152"/>
                    </a:cubicBezTo>
                    <a:cubicBezTo>
                      <a:pt x="16832" y="13571"/>
                      <a:pt x="9627" y="4597"/>
                      <a:pt x="5637" y="2773"/>
                    </a:cubicBezTo>
                    <a:cubicBezTo>
                      <a:pt x="4341" y="2182"/>
                      <a:pt x="3207" y="1978"/>
                      <a:pt x="2258" y="1978"/>
                    </a:cubicBezTo>
                    <a:cubicBezTo>
                      <a:pt x="2253" y="1978"/>
                      <a:pt x="2249" y="1978"/>
                      <a:pt x="2244" y="1978"/>
                    </a:cubicBezTo>
                    <a:cubicBezTo>
                      <a:pt x="1731" y="1978"/>
                      <a:pt x="1221" y="2042"/>
                      <a:pt x="724" y="2167"/>
                    </a:cubicBezTo>
                    <a:cubicBezTo>
                      <a:pt x="841" y="1712"/>
                      <a:pt x="1010" y="1380"/>
                      <a:pt x="1248" y="1120"/>
                    </a:cubicBezTo>
                    <a:cubicBezTo>
                      <a:pt x="1551" y="793"/>
                      <a:pt x="2034" y="613"/>
                      <a:pt x="2646" y="601"/>
                    </a:cubicBezTo>
                    <a:cubicBezTo>
                      <a:pt x="2670" y="601"/>
                      <a:pt x="2695" y="600"/>
                      <a:pt x="2719" y="600"/>
                    </a:cubicBezTo>
                    <a:close/>
                    <a:moveTo>
                      <a:pt x="2714" y="0"/>
                    </a:moveTo>
                    <a:cubicBezTo>
                      <a:pt x="2687" y="0"/>
                      <a:pt x="2660" y="1"/>
                      <a:pt x="2633" y="1"/>
                    </a:cubicBezTo>
                    <a:cubicBezTo>
                      <a:pt x="1854" y="17"/>
                      <a:pt x="1222" y="263"/>
                      <a:pt x="806" y="714"/>
                    </a:cubicBezTo>
                    <a:cubicBezTo>
                      <a:pt x="410" y="1143"/>
                      <a:pt x="164" y="1728"/>
                      <a:pt x="30" y="2554"/>
                    </a:cubicBezTo>
                    <a:cubicBezTo>
                      <a:pt x="0" y="2743"/>
                      <a:pt x="150" y="2903"/>
                      <a:pt x="327" y="2903"/>
                    </a:cubicBezTo>
                    <a:cubicBezTo>
                      <a:pt x="360" y="2903"/>
                      <a:pt x="394" y="2897"/>
                      <a:pt x="429" y="2885"/>
                    </a:cubicBezTo>
                    <a:cubicBezTo>
                      <a:pt x="901" y="2717"/>
                      <a:pt x="1515" y="2580"/>
                      <a:pt x="2257" y="2580"/>
                    </a:cubicBezTo>
                    <a:cubicBezTo>
                      <a:pt x="3129" y="2580"/>
                      <a:pt x="4178" y="2770"/>
                      <a:pt x="5386" y="3321"/>
                    </a:cubicBezTo>
                    <a:cubicBezTo>
                      <a:pt x="9187" y="5058"/>
                      <a:pt x="16341" y="13945"/>
                      <a:pt x="17458" y="16401"/>
                    </a:cubicBezTo>
                    <a:cubicBezTo>
                      <a:pt x="18097" y="17809"/>
                      <a:pt x="17886" y="19598"/>
                      <a:pt x="17746" y="20780"/>
                    </a:cubicBezTo>
                    <a:cubicBezTo>
                      <a:pt x="17724" y="20959"/>
                      <a:pt x="17864" y="21117"/>
                      <a:pt x="18044" y="21117"/>
                    </a:cubicBezTo>
                    <a:cubicBezTo>
                      <a:pt x="18051" y="21117"/>
                      <a:pt x="18058" y="21115"/>
                      <a:pt x="18065" y="21115"/>
                    </a:cubicBezTo>
                    <a:cubicBezTo>
                      <a:pt x="18653" y="21074"/>
                      <a:pt x="19661" y="20774"/>
                      <a:pt x="19824" y="19223"/>
                    </a:cubicBezTo>
                    <a:cubicBezTo>
                      <a:pt x="20054" y="17045"/>
                      <a:pt x="18279" y="11691"/>
                      <a:pt x="12450" y="5862"/>
                    </a:cubicBezTo>
                    <a:cubicBezTo>
                      <a:pt x="8717" y="2130"/>
                      <a:pt x="5176" y="0"/>
                      <a:pt x="27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7164406" y="2867211"/>
                <a:ext cx="127867" cy="192647"/>
              </a:xfrm>
              <a:custGeom>
                <a:avLst/>
                <a:gdLst/>
                <a:ahLst/>
                <a:cxnLst/>
                <a:rect l="l" t="t" r="r" b="b"/>
                <a:pathLst>
                  <a:path w="6494" h="9784" extrusionOk="0">
                    <a:moveTo>
                      <a:pt x="5683" y="0"/>
                    </a:moveTo>
                    <a:cubicBezTo>
                      <a:pt x="5590" y="0"/>
                      <a:pt x="5495" y="31"/>
                      <a:pt x="5412" y="98"/>
                    </a:cubicBezTo>
                    <a:lnTo>
                      <a:pt x="167" y="4374"/>
                    </a:lnTo>
                    <a:cubicBezTo>
                      <a:pt x="60" y="4459"/>
                      <a:pt x="1" y="4591"/>
                      <a:pt x="7" y="4727"/>
                    </a:cubicBezTo>
                    <a:lnTo>
                      <a:pt x="189" y="9367"/>
                    </a:lnTo>
                    <a:cubicBezTo>
                      <a:pt x="198" y="9617"/>
                      <a:pt x="406" y="9784"/>
                      <a:pt x="625" y="9784"/>
                    </a:cubicBezTo>
                    <a:cubicBezTo>
                      <a:pt x="717" y="9784"/>
                      <a:pt x="812" y="9754"/>
                      <a:pt x="895" y="9688"/>
                    </a:cubicBezTo>
                    <a:lnTo>
                      <a:pt x="6322" y="5327"/>
                    </a:lnTo>
                    <a:cubicBezTo>
                      <a:pt x="6434" y="5237"/>
                      <a:pt x="6493" y="5097"/>
                      <a:pt x="6483" y="4954"/>
                    </a:cubicBezTo>
                    <a:lnTo>
                      <a:pt x="6119" y="401"/>
                    </a:lnTo>
                    <a:cubicBezTo>
                      <a:pt x="6099" y="158"/>
                      <a:pt x="5896" y="0"/>
                      <a:pt x="568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7158459" y="2861304"/>
                <a:ext cx="139878" cy="204461"/>
              </a:xfrm>
              <a:custGeom>
                <a:avLst/>
                <a:gdLst/>
                <a:ahLst/>
                <a:cxnLst/>
                <a:rect l="l" t="t" r="r" b="b"/>
                <a:pathLst>
                  <a:path w="7104" h="10384" extrusionOk="0">
                    <a:moveTo>
                      <a:pt x="5986" y="601"/>
                    </a:moveTo>
                    <a:cubicBezTo>
                      <a:pt x="6005" y="601"/>
                      <a:pt x="6024" y="605"/>
                      <a:pt x="6041" y="613"/>
                    </a:cubicBezTo>
                    <a:cubicBezTo>
                      <a:pt x="6088" y="631"/>
                      <a:pt x="6118" y="675"/>
                      <a:pt x="6121" y="724"/>
                    </a:cubicBezTo>
                    <a:lnTo>
                      <a:pt x="6486" y="5277"/>
                    </a:lnTo>
                    <a:cubicBezTo>
                      <a:pt x="6488" y="5321"/>
                      <a:pt x="6471" y="5364"/>
                      <a:pt x="6436" y="5392"/>
                    </a:cubicBezTo>
                    <a:lnTo>
                      <a:pt x="1009" y="9753"/>
                    </a:lnTo>
                    <a:cubicBezTo>
                      <a:pt x="984" y="9774"/>
                      <a:pt x="955" y="9783"/>
                      <a:pt x="926" y="9783"/>
                    </a:cubicBezTo>
                    <a:cubicBezTo>
                      <a:pt x="859" y="9783"/>
                      <a:pt x="795" y="9731"/>
                      <a:pt x="792" y="9655"/>
                    </a:cubicBezTo>
                    <a:lnTo>
                      <a:pt x="610" y="5014"/>
                    </a:lnTo>
                    <a:cubicBezTo>
                      <a:pt x="608" y="4973"/>
                      <a:pt x="626" y="4932"/>
                      <a:pt x="659" y="4906"/>
                    </a:cubicBezTo>
                    <a:lnTo>
                      <a:pt x="5904" y="632"/>
                    </a:lnTo>
                    <a:cubicBezTo>
                      <a:pt x="5926" y="612"/>
                      <a:pt x="5956" y="601"/>
                      <a:pt x="5986" y="601"/>
                    </a:cubicBezTo>
                    <a:close/>
                    <a:moveTo>
                      <a:pt x="5988" y="0"/>
                    </a:moveTo>
                    <a:cubicBezTo>
                      <a:pt x="5822" y="0"/>
                      <a:pt x="5657" y="57"/>
                      <a:pt x="5524" y="166"/>
                    </a:cubicBezTo>
                    <a:lnTo>
                      <a:pt x="279" y="4440"/>
                    </a:lnTo>
                    <a:cubicBezTo>
                      <a:pt x="100" y="4586"/>
                      <a:pt x="0" y="4807"/>
                      <a:pt x="9" y="5038"/>
                    </a:cubicBezTo>
                    <a:lnTo>
                      <a:pt x="190" y="9678"/>
                    </a:lnTo>
                    <a:cubicBezTo>
                      <a:pt x="201" y="9955"/>
                      <a:pt x="367" y="10202"/>
                      <a:pt x="619" y="10317"/>
                    </a:cubicBezTo>
                    <a:cubicBezTo>
                      <a:pt x="715" y="10361"/>
                      <a:pt x="820" y="10384"/>
                      <a:pt x="925" y="10384"/>
                    </a:cubicBezTo>
                    <a:cubicBezTo>
                      <a:pt x="1092" y="10384"/>
                      <a:pt x="1255" y="10327"/>
                      <a:pt x="1385" y="10221"/>
                    </a:cubicBezTo>
                    <a:lnTo>
                      <a:pt x="6812" y="5861"/>
                    </a:lnTo>
                    <a:cubicBezTo>
                      <a:pt x="7002" y="5709"/>
                      <a:pt x="7104" y="5472"/>
                      <a:pt x="7085" y="5229"/>
                    </a:cubicBezTo>
                    <a:lnTo>
                      <a:pt x="6720" y="677"/>
                    </a:lnTo>
                    <a:cubicBezTo>
                      <a:pt x="6698" y="404"/>
                      <a:pt x="6527" y="167"/>
                      <a:pt x="6276" y="59"/>
                    </a:cubicBezTo>
                    <a:cubicBezTo>
                      <a:pt x="6184" y="20"/>
                      <a:pt x="6086" y="0"/>
                      <a:pt x="5988"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7214911" y="610304"/>
                <a:ext cx="15004" cy="1326929"/>
              </a:xfrm>
              <a:custGeom>
                <a:avLst/>
                <a:gdLst/>
                <a:ahLst/>
                <a:cxnLst/>
                <a:rect l="l" t="t" r="r" b="b"/>
                <a:pathLst>
                  <a:path w="762" h="67391" extrusionOk="0">
                    <a:moveTo>
                      <a:pt x="460" y="0"/>
                    </a:moveTo>
                    <a:cubicBezTo>
                      <a:pt x="296" y="0"/>
                      <a:pt x="160" y="134"/>
                      <a:pt x="160" y="299"/>
                    </a:cubicBezTo>
                    <a:cubicBezTo>
                      <a:pt x="0" y="22203"/>
                      <a:pt x="0" y="44674"/>
                      <a:pt x="160" y="67091"/>
                    </a:cubicBezTo>
                    <a:cubicBezTo>
                      <a:pt x="162" y="67256"/>
                      <a:pt x="296" y="67390"/>
                      <a:pt x="460" y="67390"/>
                    </a:cubicBezTo>
                    <a:lnTo>
                      <a:pt x="463" y="67389"/>
                    </a:lnTo>
                    <a:cubicBezTo>
                      <a:pt x="629" y="67388"/>
                      <a:pt x="762" y="67253"/>
                      <a:pt x="762" y="67087"/>
                    </a:cubicBezTo>
                    <a:cubicBezTo>
                      <a:pt x="600" y="44673"/>
                      <a:pt x="600" y="22203"/>
                      <a:pt x="762" y="302"/>
                    </a:cubicBezTo>
                    <a:cubicBezTo>
                      <a:pt x="762" y="136"/>
                      <a:pt x="629" y="1"/>
                      <a:pt x="46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7217962" y="1925222"/>
                <a:ext cx="12031" cy="985937"/>
              </a:xfrm>
              <a:custGeom>
                <a:avLst/>
                <a:gdLst/>
                <a:ahLst/>
                <a:cxnLst/>
                <a:rect l="l" t="t" r="r" b="b"/>
                <a:pathLst>
                  <a:path w="611" h="50073" extrusionOk="0">
                    <a:moveTo>
                      <a:pt x="305" y="1"/>
                    </a:moveTo>
                    <a:cubicBezTo>
                      <a:pt x="137" y="1"/>
                      <a:pt x="1" y="140"/>
                      <a:pt x="5" y="308"/>
                    </a:cubicBezTo>
                    <a:lnTo>
                      <a:pt x="5" y="49772"/>
                    </a:lnTo>
                    <a:cubicBezTo>
                      <a:pt x="5" y="49938"/>
                      <a:pt x="139" y="50072"/>
                      <a:pt x="305" y="50072"/>
                    </a:cubicBezTo>
                    <a:cubicBezTo>
                      <a:pt x="471" y="50072"/>
                      <a:pt x="607" y="49938"/>
                      <a:pt x="605" y="49772"/>
                    </a:cubicBezTo>
                    <a:lnTo>
                      <a:pt x="605" y="308"/>
                    </a:lnTo>
                    <a:cubicBezTo>
                      <a:pt x="610" y="140"/>
                      <a:pt x="474" y="1"/>
                      <a:pt x="305"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6573450" y="610737"/>
                <a:ext cx="14256" cy="2031102"/>
              </a:xfrm>
              <a:custGeom>
                <a:avLst/>
                <a:gdLst/>
                <a:ahLst/>
                <a:cxnLst/>
                <a:rect l="l" t="t" r="r" b="b"/>
                <a:pathLst>
                  <a:path w="724" h="103154" extrusionOk="0">
                    <a:moveTo>
                      <a:pt x="303" y="1"/>
                    </a:moveTo>
                    <a:cubicBezTo>
                      <a:pt x="107" y="5"/>
                      <a:pt x="1" y="136"/>
                      <a:pt x="1" y="302"/>
                    </a:cubicBezTo>
                    <a:cubicBezTo>
                      <a:pt x="122" y="34194"/>
                      <a:pt x="122" y="68696"/>
                      <a:pt x="1" y="102852"/>
                    </a:cubicBezTo>
                    <a:cubicBezTo>
                      <a:pt x="0" y="103018"/>
                      <a:pt x="135" y="103154"/>
                      <a:pt x="301" y="103154"/>
                    </a:cubicBezTo>
                    <a:cubicBezTo>
                      <a:pt x="467" y="103154"/>
                      <a:pt x="601" y="103020"/>
                      <a:pt x="603" y="102855"/>
                    </a:cubicBezTo>
                    <a:cubicBezTo>
                      <a:pt x="724" y="68697"/>
                      <a:pt x="724" y="34192"/>
                      <a:pt x="603" y="299"/>
                    </a:cubicBezTo>
                    <a:cubicBezTo>
                      <a:pt x="601" y="135"/>
                      <a:pt x="467" y="1"/>
                      <a:pt x="303"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6318070" y="3778720"/>
                <a:ext cx="267134" cy="210762"/>
              </a:xfrm>
              <a:custGeom>
                <a:avLst/>
                <a:gdLst/>
                <a:ahLst/>
                <a:cxnLst/>
                <a:rect l="l" t="t" r="r" b="b"/>
                <a:pathLst>
                  <a:path w="13567" h="10704" extrusionOk="0">
                    <a:moveTo>
                      <a:pt x="3106" y="1"/>
                    </a:moveTo>
                    <a:cubicBezTo>
                      <a:pt x="2133" y="1704"/>
                      <a:pt x="1025" y="3606"/>
                      <a:pt x="0" y="5349"/>
                    </a:cubicBezTo>
                    <a:cubicBezTo>
                      <a:pt x="1849" y="5653"/>
                      <a:pt x="4615" y="6343"/>
                      <a:pt x="6321" y="7866"/>
                    </a:cubicBezTo>
                    <a:cubicBezTo>
                      <a:pt x="7461" y="8884"/>
                      <a:pt x="8258" y="9882"/>
                      <a:pt x="8806" y="10704"/>
                    </a:cubicBezTo>
                    <a:cubicBezTo>
                      <a:pt x="10233" y="9835"/>
                      <a:pt x="11831" y="8912"/>
                      <a:pt x="13567" y="7988"/>
                    </a:cubicBezTo>
                    <a:cubicBezTo>
                      <a:pt x="12603" y="6119"/>
                      <a:pt x="10740" y="3213"/>
                      <a:pt x="7890" y="1691"/>
                    </a:cubicBezTo>
                    <a:cubicBezTo>
                      <a:pt x="5287" y="304"/>
                      <a:pt x="3851" y="10"/>
                      <a:pt x="310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6310864" y="3772813"/>
                <a:ext cx="281094" cy="222576"/>
              </a:xfrm>
              <a:custGeom>
                <a:avLst/>
                <a:gdLst/>
                <a:ahLst/>
                <a:cxnLst/>
                <a:rect l="l" t="t" r="r" b="b"/>
                <a:pathLst>
                  <a:path w="14276" h="11304" extrusionOk="0">
                    <a:moveTo>
                      <a:pt x="3642" y="608"/>
                    </a:moveTo>
                    <a:cubicBezTo>
                      <a:pt x="4405" y="660"/>
                      <a:pt x="5769" y="1006"/>
                      <a:pt x="8113" y="2257"/>
                    </a:cubicBezTo>
                    <a:cubicBezTo>
                      <a:pt x="10701" y="3636"/>
                      <a:pt x="12468" y="6178"/>
                      <a:pt x="13528" y="8164"/>
                    </a:cubicBezTo>
                    <a:cubicBezTo>
                      <a:pt x="12110" y="8924"/>
                      <a:pt x="10677" y="9742"/>
                      <a:pt x="9260" y="10598"/>
                    </a:cubicBezTo>
                    <a:cubicBezTo>
                      <a:pt x="8601" y="9652"/>
                      <a:pt x="7804" y="8760"/>
                      <a:pt x="6888" y="7942"/>
                    </a:cubicBezTo>
                    <a:cubicBezTo>
                      <a:pt x="5279" y="6505"/>
                      <a:pt x="2792" y="5786"/>
                      <a:pt x="844" y="5427"/>
                    </a:cubicBezTo>
                    <a:cubicBezTo>
                      <a:pt x="1931" y="3578"/>
                      <a:pt x="2871" y="1959"/>
                      <a:pt x="3642" y="608"/>
                    </a:cubicBezTo>
                    <a:close/>
                    <a:moveTo>
                      <a:pt x="3476" y="1"/>
                    </a:moveTo>
                    <a:cubicBezTo>
                      <a:pt x="3367" y="1"/>
                      <a:pt x="3267" y="58"/>
                      <a:pt x="3211" y="152"/>
                    </a:cubicBezTo>
                    <a:cubicBezTo>
                      <a:pt x="2373" y="1622"/>
                      <a:pt x="1329" y="3419"/>
                      <a:pt x="107" y="5497"/>
                    </a:cubicBezTo>
                    <a:cubicBezTo>
                      <a:pt x="0" y="5680"/>
                      <a:pt x="109" y="5911"/>
                      <a:pt x="318" y="5946"/>
                    </a:cubicBezTo>
                    <a:cubicBezTo>
                      <a:pt x="2236" y="6262"/>
                      <a:pt x="4865" y="6942"/>
                      <a:pt x="6487" y="8390"/>
                    </a:cubicBezTo>
                    <a:cubicBezTo>
                      <a:pt x="7442" y="9244"/>
                      <a:pt x="8262" y="10177"/>
                      <a:pt x="8922" y="11171"/>
                    </a:cubicBezTo>
                    <a:cubicBezTo>
                      <a:pt x="8978" y="11254"/>
                      <a:pt x="9071" y="11304"/>
                      <a:pt x="9172" y="11304"/>
                    </a:cubicBezTo>
                    <a:cubicBezTo>
                      <a:pt x="9227" y="11304"/>
                      <a:pt x="9281" y="11288"/>
                      <a:pt x="9328" y="11260"/>
                    </a:cubicBezTo>
                    <a:cubicBezTo>
                      <a:pt x="10902" y="10303"/>
                      <a:pt x="12498" y="9392"/>
                      <a:pt x="14074" y="8554"/>
                    </a:cubicBezTo>
                    <a:cubicBezTo>
                      <a:pt x="14220" y="8477"/>
                      <a:pt x="14275" y="8297"/>
                      <a:pt x="14199" y="8151"/>
                    </a:cubicBezTo>
                    <a:cubicBezTo>
                      <a:pt x="13119" y="6056"/>
                      <a:pt x="11235" y="3241"/>
                      <a:pt x="8397" y="1727"/>
                    </a:cubicBezTo>
                    <a:cubicBezTo>
                      <a:pt x="5755" y="318"/>
                      <a:pt x="4262" y="10"/>
                      <a:pt x="347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6312459" y="3740620"/>
                <a:ext cx="311260" cy="275975"/>
              </a:xfrm>
              <a:custGeom>
                <a:avLst/>
                <a:gdLst/>
                <a:ahLst/>
                <a:cxnLst/>
                <a:rect l="l" t="t" r="r" b="b"/>
                <a:pathLst>
                  <a:path w="15808" h="14016" extrusionOk="0">
                    <a:moveTo>
                      <a:pt x="8801" y="1"/>
                    </a:moveTo>
                    <a:lnTo>
                      <a:pt x="1" y="10593"/>
                    </a:lnTo>
                    <a:lnTo>
                      <a:pt x="5379" y="14015"/>
                    </a:lnTo>
                    <a:lnTo>
                      <a:pt x="15808" y="3585"/>
                    </a:lnTo>
                    <a:lnTo>
                      <a:pt x="8801"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6305646" y="3734694"/>
                <a:ext cx="325102" cy="287809"/>
              </a:xfrm>
              <a:custGeom>
                <a:avLst/>
                <a:gdLst/>
                <a:ahLst/>
                <a:cxnLst/>
                <a:rect l="l" t="t" r="r" b="b"/>
                <a:pathLst>
                  <a:path w="16511" h="14617" extrusionOk="0">
                    <a:moveTo>
                      <a:pt x="9225" y="679"/>
                    </a:moveTo>
                    <a:lnTo>
                      <a:pt x="15651" y="3965"/>
                    </a:lnTo>
                    <a:lnTo>
                      <a:pt x="5682" y="13933"/>
                    </a:lnTo>
                    <a:lnTo>
                      <a:pt x="796" y="10823"/>
                    </a:lnTo>
                    <a:lnTo>
                      <a:pt x="9225" y="679"/>
                    </a:lnTo>
                    <a:close/>
                    <a:moveTo>
                      <a:pt x="9148" y="1"/>
                    </a:moveTo>
                    <a:cubicBezTo>
                      <a:pt x="9060" y="1"/>
                      <a:pt x="8975" y="39"/>
                      <a:pt x="8916" y="110"/>
                    </a:cubicBezTo>
                    <a:lnTo>
                      <a:pt x="116" y="10702"/>
                    </a:lnTo>
                    <a:cubicBezTo>
                      <a:pt x="1" y="10841"/>
                      <a:pt x="33" y="11050"/>
                      <a:pt x="186" y="11147"/>
                    </a:cubicBezTo>
                    <a:lnTo>
                      <a:pt x="5564" y="14570"/>
                    </a:lnTo>
                    <a:cubicBezTo>
                      <a:pt x="5611" y="14601"/>
                      <a:pt x="5668" y="14616"/>
                      <a:pt x="5725" y="14616"/>
                    </a:cubicBezTo>
                    <a:cubicBezTo>
                      <a:pt x="5804" y="14616"/>
                      <a:pt x="5880" y="14585"/>
                      <a:pt x="5937" y="14528"/>
                    </a:cubicBezTo>
                    <a:lnTo>
                      <a:pt x="16367" y="4099"/>
                    </a:lnTo>
                    <a:cubicBezTo>
                      <a:pt x="16511" y="3955"/>
                      <a:pt x="16473" y="3712"/>
                      <a:pt x="16292" y="3619"/>
                    </a:cubicBezTo>
                    <a:lnTo>
                      <a:pt x="9284" y="34"/>
                    </a:lnTo>
                    <a:cubicBezTo>
                      <a:pt x="9241" y="12"/>
                      <a:pt x="9194" y="1"/>
                      <a:pt x="914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6364874" y="3776968"/>
                <a:ext cx="201094" cy="184003"/>
              </a:xfrm>
              <a:custGeom>
                <a:avLst/>
                <a:gdLst/>
                <a:ahLst/>
                <a:cxnLst/>
                <a:rect l="l" t="t" r="r" b="b"/>
                <a:pathLst>
                  <a:path w="10213" h="9345" extrusionOk="0">
                    <a:moveTo>
                      <a:pt x="6628" y="1"/>
                    </a:moveTo>
                    <a:lnTo>
                      <a:pt x="1" y="7824"/>
                    </a:lnTo>
                    <a:lnTo>
                      <a:pt x="2608" y="9345"/>
                    </a:lnTo>
                    <a:lnTo>
                      <a:pt x="10213" y="1631"/>
                    </a:lnTo>
                    <a:lnTo>
                      <a:pt x="66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6357982" y="3771061"/>
                <a:ext cx="215094" cy="195817"/>
              </a:xfrm>
              <a:custGeom>
                <a:avLst/>
                <a:gdLst/>
                <a:ahLst/>
                <a:cxnLst/>
                <a:rect l="l" t="t" r="r" b="b"/>
                <a:pathLst>
                  <a:path w="10924" h="9945" extrusionOk="0">
                    <a:moveTo>
                      <a:pt x="7060" y="670"/>
                    </a:moveTo>
                    <a:lnTo>
                      <a:pt x="10047" y="2027"/>
                    </a:lnTo>
                    <a:lnTo>
                      <a:pt x="2908" y="9267"/>
                    </a:lnTo>
                    <a:lnTo>
                      <a:pt x="812" y="8044"/>
                    </a:lnTo>
                    <a:lnTo>
                      <a:pt x="7060" y="670"/>
                    </a:lnTo>
                    <a:close/>
                    <a:moveTo>
                      <a:pt x="6977" y="0"/>
                    </a:moveTo>
                    <a:cubicBezTo>
                      <a:pt x="6891" y="0"/>
                      <a:pt x="6807" y="38"/>
                      <a:pt x="6748" y="108"/>
                    </a:cubicBezTo>
                    <a:lnTo>
                      <a:pt x="122" y="7929"/>
                    </a:lnTo>
                    <a:cubicBezTo>
                      <a:pt x="1" y="8072"/>
                      <a:pt x="38" y="8289"/>
                      <a:pt x="199" y="8382"/>
                    </a:cubicBezTo>
                    <a:lnTo>
                      <a:pt x="2806" y="9903"/>
                    </a:lnTo>
                    <a:cubicBezTo>
                      <a:pt x="2852" y="9931"/>
                      <a:pt x="2905" y="9945"/>
                      <a:pt x="2958" y="9945"/>
                    </a:cubicBezTo>
                    <a:cubicBezTo>
                      <a:pt x="3039" y="9945"/>
                      <a:pt x="3116" y="9913"/>
                      <a:pt x="3173" y="9855"/>
                    </a:cubicBezTo>
                    <a:lnTo>
                      <a:pt x="10777" y="2141"/>
                    </a:lnTo>
                    <a:cubicBezTo>
                      <a:pt x="10923" y="1993"/>
                      <a:pt x="10877" y="1744"/>
                      <a:pt x="10687" y="1657"/>
                    </a:cubicBezTo>
                    <a:lnTo>
                      <a:pt x="7102" y="28"/>
                    </a:lnTo>
                    <a:cubicBezTo>
                      <a:pt x="7062" y="9"/>
                      <a:pt x="7019" y="0"/>
                      <a:pt x="69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227441" y="3795477"/>
                <a:ext cx="119361" cy="251422"/>
              </a:xfrm>
              <a:custGeom>
                <a:avLst/>
                <a:gdLst/>
                <a:ahLst/>
                <a:cxnLst/>
                <a:rect l="l" t="t" r="r" b="b"/>
                <a:pathLst>
                  <a:path w="6062" h="12769" extrusionOk="0">
                    <a:moveTo>
                      <a:pt x="2135" y="0"/>
                    </a:moveTo>
                    <a:cubicBezTo>
                      <a:pt x="1745" y="0"/>
                      <a:pt x="1353" y="156"/>
                      <a:pt x="989" y="487"/>
                    </a:cubicBezTo>
                    <a:cubicBezTo>
                      <a:pt x="0" y="1389"/>
                      <a:pt x="598" y="3432"/>
                      <a:pt x="829" y="4525"/>
                    </a:cubicBezTo>
                    <a:cubicBezTo>
                      <a:pt x="1241" y="6471"/>
                      <a:pt x="1544" y="8442"/>
                      <a:pt x="2225" y="10320"/>
                    </a:cubicBezTo>
                    <a:cubicBezTo>
                      <a:pt x="2497" y="11071"/>
                      <a:pt x="2820" y="12512"/>
                      <a:pt x="3758" y="12710"/>
                    </a:cubicBezTo>
                    <a:cubicBezTo>
                      <a:pt x="3946" y="12750"/>
                      <a:pt x="4121" y="12769"/>
                      <a:pt x="4282" y="12769"/>
                    </a:cubicBezTo>
                    <a:cubicBezTo>
                      <a:pt x="5523" y="12769"/>
                      <a:pt x="5965" y="11636"/>
                      <a:pt x="6000" y="10113"/>
                    </a:cubicBezTo>
                    <a:cubicBezTo>
                      <a:pt x="6061" y="7350"/>
                      <a:pt x="4780" y="3301"/>
                      <a:pt x="4493" y="2424"/>
                    </a:cubicBezTo>
                    <a:cubicBezTo>
                      <a:pt x="3994" y="895"/>
                      <a:pt x="3070" y="0"/>
                      <a:pt x="2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5222913" y="3789550"/>
                <a:ext cx="129777" cy="263275"/>
              </a:xfrm>
              <a:custGeom>
                <a:avLst/>
                <a:gdLst/>
                <a:ahLst/>
                <a:cxnLst/>
                <a:rect l="l" t="t" r="r" b="b"/>
                <a:pathLst>
                  <a:path w="6591" h="13371" extrusionOk="0">
                    <a:moveTo>
                      <a:pt x="2368" y="602"/>
                    </a:moveTo>
                    <a:cubicBezTo>
                      <a:pt x="2472" y="602"/>
                      <a:pt x="2576" y="616"/>
                      <a:pt x="2676" y="642"/>
                    </a:cubicBezTo>
                    <a:cubicBezTo>
                      <a:pt x="3397" y="832"/>
                      <a:pt x="4055" y="1647"/>
                      <a:pt x="4438" y="2818"/>
                    </a:cubicBezTo>
                    <a:cubicBezTo>
                      <a:pt x="4802" y="3937"/>
                      <a:pt x="5988" y="7789"/>
                      <a:pt x="5929" y="10407"/>
                    </a:cubicBezTo>
                    <a:cubicBezTo>
                      <a:pt x="5905" y="11484"/>
                      <a:pt x="5677" y="12200"/>
                      <a:pt x="5253" y="12537"/>
                    </a:cubicBezTo>
                    <a:cubicBezTo>
                      <a:pt x="5055" y="12692"/>
                      <a:pt x="4811" y="12769"/>
                      <a:pt x="4514" y="12769"/>
                    </a:cubicBezTo>
                    <a:cubicBezTo>
                      <a:pt x="4372" y="12769"/>
                      <a:pt x="4218" y="12752"/>
                      <a:pt x="4051" y="12717"/>
                    </a:cubicBezTo>
                    <a:cubicBezTo>
                      <a:pt x="3419" y="12583"/>
                      <a:pt x="3099" y="11607"/>
                      <a:pt x="2865" y="10895"/>
                    </a:cubicBezTo>
                    <a:cubicBezTo>
                      <a:pt x="2820" y="10758"/>
                      <a:pt x="2778" y="10631"/>
                      <a:pt x="2738" y="10519"/>
                    </a:cubicBezTo>
                    <a:cubicBezTo>
                      <a:pt x="2215" y="9077"/>
                      <a:pt x="1910" y="7543"/>
                      <a:pt x="1616" y="6061"/>
                    </a:cubicBezTo>
                    <a:cubicBezTo>
                      <a:pt x="1530" y="5628"/>
                      <a:pt x="1445" y="5196"/>
                      <a:pt x="1353" y="4765"/>
                    </a:cubicBezTo>
                    <a:lnTo>
                      <a:pt x="1271" y="4395"/>
                    </a:lnTo>
                    <a:cubicBezTo>
                      <a:pt x="1030" y="3322"/>
                      <a:pt x="663" y="1702"/>
                      <a:pt x="1422" y="1010"/>
                    </a:cubicBezTo>
                    <a:cubicBezTo>
                      <a:pt x="1718" y="739"/>
                      <a:pt x="2041" y="602"/>
                      <a:pt x="2368" y="602"/>
                    </a:cubicBezTo>
                    <a:close/>
                    <a:moveTo>
                      <a:pt x="2370" y="0"/>
                    </a:moveTo>
                    <a:cubicBezTo>
                      <a:pt x="1894" y="0"/>
                      <a:pt x="1425" y="193"/>
                      <a:pt x="1017" y="565"/>
                    </a:cubicBezTo>
                    <a:cubicBezTo>
                      <a:pt x="0" y="1492"/>
                      <a:pt x="413" y="3318"/>
                      <a:pt x="685" y="4526"/>
                    </a:cubicBezTo>
                    <a:lnTo>
                      <a:pt x="765" y="4888"/>
                    </a:lnTo>
                    <a:cubicBezTo>
                      <a:pt x="855" y="5317"/>
                      <a:pt x="941" y="5748"/>
                      <a:pt x="1027" y="6177"/>
                    </a:cubicBezTo>
                    <a:cubicBezTo>
                      <a:pt x="1326" y="7683"/>
                      <a:pt x="1634" y="9238"/>
                      <a:pt x="2173" y="10723"/>
                    </a:cubicBezTo>
                    <a:cubicBezTo>
                      <a:pt x="2212" y="10829"/>
                      <a:pt x="2251" y="10952"/>
                      <a:pt x="2293" y="11082"/>
                    </a:cubicBezTo>
                    <a:cubicBezTo>
                      <a:pt x="2573" y="11933"/>
                      <a:pt x="2956" y="13100"/>
                      <a:pt x="3926" y="13305"/>
                    </a:cubicBezTo>
                    <a:cubicBezTo>
                      <a:pt x="4119" y="13347"/>
                      <a:pt x="4316" y="13369"/>
                      <a:pt x="4513" y="13370"/>
                    </a:cubicBezTo>
                    <a:cubicBezTo>
                      <a:pt x="4948" y="13370"/>
                      <a:pt x="5322" y="13249"/>
                      <a:pt x="5625" y="13006"/>
                    </a:cubicBezTo>
                    <a:cubicBezTo>
                      <a:pt x="6197" y="12555"/>
                      <a:pt x="6500" y="11684"/>
                      <a:pt x="6530" y="10420"/>
                    </a:cubicBezTo>
                    <a:cubicBezTo>
                      <a:pt x="6590" y="7706"/>
                      <a:pt x="5381" y="3772"/>
                      <a:pt x="5009" y="2631"/>
                    </a:cubicBezTo>
                    <a:cubicBezTo>
                      <a:pt x="4557" y="1243"/>
                      <a:pt x="3762" y="307"/>
                      <a:pt x="2829" y="60"/>
                    </a:cubicBezTo>
                    <a:cubicBezTo>
                      <a:pt x="2677" y="20"/>
                      <a:pt x="2523" y="0"/>
                      <a:pt x="237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5189046" y="3890461"/>
                <a:ext cx="89629" cy="188827"/>
              </a:xfrm>
              <a:custGeom>
                <a:avLst/>
                <a:gdLst/>
                <a:ahLst/>
                <a:cxnLst/>
                <a:rect l="l" t="t" r="r" b="b"/>
                <a:pathLst>
                  <a:path w="4552" h="9590" extrusionOk="0">
                    <a:moveTo>
                      <a:pt x="1603" y="0"/>
                    </a:moveTo>
                    <a:cubicBezTo>
                      <a:pt x="1310" y="0"/>
                      <a:pt x="1015" y="118"/>
                      <a:pt x="742" y="367"/>
                    </a:cubicBezTo>
                    <a:cubicBezTo>
                      <a:pt x="0" y="1044"/>
                      <a:pt x="448" y="2578"/>
                      <a:pt x="621" y="3398"/>
                    </a:cubicBezTo>
                    <a:cubicBezTo>
                      <a:pt x="931" y="4859"/>
                      <a:pt x="1160" y="6339"/>
                      <a:pt x="1671" y="7750"/>
                    </a:cubicBezTo>
                    <a:cubicBezTo>
                      <a:pt x="1875" y="8314"/>
                      <a:pt x="2118" y="9397"/>
                      <a:pt x="2822" y="9545"/>
                    </a:cubicBezTo>
                    <a:cubicBezTo>
                      <a:pt x="2964" y="9575"/>
                      <a:pt x="3095" y="9589"/>
                      <a:pt x="3216" y="9589"/>
                    </a:cubicBezTo>
                    <a:cubicBezTo>
                      <a:pt x="4147" y="9589"/>
                      <a:pt x="4479" y="8738"/>
                      <a:pt x="4504" y="7596"/>
                    </a:cubicBezTo>
                    <a:cubicBezTo>
                      <a:pt x="4552" y="5519"/>
                      <a:pt x="3588" y="2479"/>
                      <a:pt x="3373" y="1820"/>
                    </a:cubicBezTo>
                    <a:cubicBezTo>
                      <a:pt x="2999" y="673"/>
                      <a:pt x="2305" y="0"/>
                      <a:pt x="16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5184025" y="3884554"/>
                <a:ext cx="100557" cy="200641"/>
              </a:xfrm>
              <a:custGeom>
                <a:avLst/>
                <a:gdLst/>
                <a:ahLst/>
                <a:cxnLst/>
                <a:rect l="l" t="t" r="r" b="b"/>
                <a:pathLst>
                  <a:path w="5107" h="10190" extrusionOk="0">
                    <a:moveTo>
                      <a:pt x="1856" y="600"/>
                    </a:moveTo>
                    <a:cubicBezTo>
                      <a:pt x="1929" y="600"/>
                      <a:pt x="2001" y="611"/>
                      <a:pt x="2073" y="630"/>
                    </a:cubicBezTo>
                    <a:cubicBezTo>
                      <a:pt x="2588" y="766"/>
                      <a:pt x="3064" y="1359"/>
                      <a:pt x="3342" y="2215"/>
                    </a:cubicBezTo>
                    <a:cubicBezTo>
                      <a:pt x="3615" y="3052"/>
                      <a:pt x="4503" y="5934"/>
                      <a:pt x="4459" y="7888"/>
                    </a:cubicBezTo>
                    <a:cubicBezTo>
                      <a:pt x="4442" y="8661"/>
                      <a:pt x="4276" y="9195"/>
                      <a:pt x="3979" y="9430"/>
                    </a:cubicBezTo>
                    <a:cubicBezTo>
                      <a:pt x="3846" y="9536"/>
                      <a:pt x="3678" y="9588"/>
                      <a:pt x="3472" y="9588"/>
                    </a:cubicBezTo>
                    <a:cubicBezTo>
                      <a:pt x="3370" y="9588"/>
                      <a:pt x="3259" y="9576"/>
                      <a:pt x="3139" y="9551"/>
                    </a:cubicBezTo>
                    <a:cubicBezTo>
                      <a:pt x="2707" y="9459"/>
                      <a:pt x="2473" y="8750"/>
                      <a:pt x="2304" y="8232"/>
                    </a:cubicBezTo>
                    <a:cubicBezTo>
                      <a:pt x="2269" y="8128"/>
                      <a:pt x="2239" y="8032"/>
                      <a:pt x="2208" y="7948"/>
                    </a:cubicBezTo>
                    <a:cubicBezTo>
                      <a:pt x="1818" y="6870"/>
                      <a:pt x="1589" y="5722"/>
                      <a:pt x="1368" y="4610"/>
                    </a:cubicBezTo>
                    <a:cubicBezTo>
                      <a:pt x="1304" y="4285"/>
                      <a:pt x="1239" y="3960"/>
                      <a:pt x="1170" y="3637"/>
                    </a:cubicBezTo>
                    <a:lnTo>
                      <a:pt x="1110" y="3359"/>
                    </a:lnTo>
                    <a:cubicBezTo>
                      <a:pt x="931" y="2571"/>
                      <a:pt x="663" y="1379"/>
                      <a:pt x="1200" y="888"/>
                    </a:cubicBezTo>
                    <a:cubicBezTo>
                      <a:pt x="1410" y="697"/>
                      <a:pt x="1629" y="600"/>
                      <a:pt x="1856" y="600"/>
                    </a:cubicBezTo>
                    <a:close/>
                    <a:moveTo>
                      <a:pt x="1860" y="1"/>
                    </a:moveTo>
                    <a:cubicBezTo>
                      <a:pt x="1484" y="1"/>
                      <a:pt x="1116" y="153"/>
                      <a:pt x="796" y="445"/>
                    </a:cubicBezTo>
                    <a:cubicBezTo>
                      <a:pt x="0" y="1170"/>
                      <a:pt x="316" y="2568"/>
                      <a:pt x="524" y="3492"/>
                    </a:cubicBezTo>
                    <a:lnTo>
                      <a:pt x="583" y="3762"/>
                    </a:lnTo>
                    <a:cubicBezTo>
                      <a:pt x="651" y="4084"/>
                      <a:pt x="715" y="4406"/>
                      <a:pt x="779" y="4727"/>
                    </a:cubicBezTo>
                    <a:cubicBezTo>
                      <a:pt x="1004" y="5861"/>
                      <a:pt x="1237" y="7032"/>
                      <a:pt x="1642" y="8153"/>
                    </a:cubicBezTo>
                    <a:cubicBezTo>
                      <a:pt x="1672" y="8232"/>
                      <a:pt x="1700" y="8322"/>
                      <a:pt x="1732" y="8420"/>
                    </a:cubicBezTo>
                    <a:cubicBezTo>
                      <a:pt x="1936" y="9038"/>
                      <a:pt x="2243" y="9975"/>
                      <a:pt x="3014" y="10139"/>
                    </a:cubicBezTo>
                    <a:cubicBezTo>
                      <a:pt x="3165" y="10171"/>
                      <a:pt x="3318" y="10189"/>
                      <a:pt x="3472" y="10190"/>
                    </a:cubicBezTo>
                    <a:cubicBezTo>
                      <a:pt x="3816" y="10190"/>
                      <a:pt x="4111" y="10093"/>
                      <a:pt x="4353" y="9902"/>
                    </a:cubicBezTo>
                    <a:cubicBezTo>
                      <a:pt x="4807" y="9542"/>
                      <a:pt x="5038" y="8889"/>
                      <a:pt x="5060" y="7903"/>
                    </a:cubicBezTo>
                    <a:cubicBezTo>
                      <a:pt x="5107" y="5853"/>
                      <a:pt x="4195" y="2887"/>
                      <a:pt x="3915" y="2028"/>
                    </a:cubicBezTo>
                    <a:cubicBezTo>
                      <a:pt x="3567" y="962"/>
                      <a:pt x="2951" y="240"/>
                      <a:pt x="2226" y="49"/>
                    </a:cubicBezTo>
                    <a:cubicBezTo>
                      <a:pt x="2104" y="17"/>
                      <a:pt x="1981" y="1"/>
                      <a:pt x="18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5473803" y="3860276"/>
                <a:ext cx="189142" cy="256600"/>
              </a:xfrm>
              <a:custGeom>
                <a:avLst/>
                <a:gdLst/>
                <a:ahLst/>
                <a:cxnLst/>
                <a:rect l="l" t="t" r="r" b="b"/>
                <a:pathLst>
                  <a:path w="9606" h="13032" extrusionOk="0">
                    <a:moveTo>
                      <a:pt x="295" y="0"/>
                    </a:moveTo>
                    <a:lnTo>
                      <a:pt x="295" y="0"/>
                    </a:lnTo>
                    <a:cubicBezTo>
                      <a:pt x="295" y="0"/>
                      <a:pt x="1" y="5292"/>
                      <a:pt x="687" y="5684"/>
                    </a:cubicBezTo>
                    <a:cubicBezTo>
                      <a:pt x="1374" y="6075"/>
                      <a:pt x="3922" y="6762"/>
                      <a:pt x="4216" y="6860"/>
                    </a:cubicBezTo>
                    <a:cubicBezTo>
                      <a:pt x="4510" y="6959"/>
                      <a:pt x="4313" y="7350"/>
                      <a:pt x="3922" y="8722"/>
                    </a:cubicBezTo>
                    <a:cubicBezTo>
                      <a:pt x="3529" y="10094"/>
                      <a:pt x="3922" y="11956"/>
                      <a:pt x="5098" y="12643"/>
                    </a:cubicBezTo>
                    <a:cubicBezTo>
                      <a:pt x="5537" y="12899"/>
                      <a:pt x="5935" y="13032"/>
                      <a:pt x="6266" y="13032"/>
                    </a:cubicBezTo>
                    <a:cubicBezTo>
                      <a:pt x="6823" y="13032"/>
                      <a:pt x="7192" y="12657"/>
                      <a:pt x="7253" y="11858"/>
                    </a:cubicBezTo>
                    <a:cubicBezTo>
                      <a:pt x="7352" y="10585"/>
                      <a:pt x="9606" y="6958"/>
                      <a:pt x="8919" y="5880"/>
                    </a:cubicBezTo>
                    <a:cubicBezTo>
                      <a:pt x="8234" y="4802"/>
                      <a:pt x="7155" y="3724"/>
                      <a:pt x="4999" y="3430"/>
                    </a:cubicBezTo>
                    <a:cubicBezTo>
                      <a:pt x="2843" y="3136"/>
                      <a:pt x="295"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5469865" y="3854330"/>
                <a:ext cx="194557" cy="268473"/>
              </a:xfrm>
              <a:custGeom>
                <a:avLst/>
                <a:gdLst/>
                <a:ahLst/>
                <a:cxnLst/>
                <a:rect l="l" t="t" r="r" b="b"/>
                <a:pathLst>
                  <a:path w="9881" h="13635" extrusionOk="0">
                    <a:moveTo>
                      <a:pt x="761" y="1063"/>
                    </a:moveTo>
                    <a:cubicBezTo>
                      <a:pt x="1630" y="2006"/>
                      <a:pt x="3476" y="3801"/>
                      <a:pt x="5160" y="4029"/>
                    </a:cubicBezTo>
                    <a:cubicBezTo>
                      <a:pt x="7354" y="4327"/>
                      <a:pt x="8326" y="5493"/>
                      <a:pt x="8867" y="6342"/>
                    </a:cubicBezTo>
                    <a:cubicBezTo>
                      <a:pt x="9206" y="6873"/>
                      <a:pt x="8482" y="8572"/>
                      <a:pt x="7955" y="9813"/>
                    </a:cubicBezTo>
                    <a:cubicBezTo>
                      <a:pt x="7548" y="10771"/>
                      <a:pt x="7196" y="11598"/>
                      <a:pt x="7154" y="12136"/>
                    </a:cubicBezTo>
                    <a:cubicBezTo>
                      <a:pt x="7132" y="12436"/>
                      <a:pt x="7047" y="12821"/>
                      <a:pt x="6771" y="12966"/>
                    </a:cubicBezTo>
                    <a:cubicBezTo>
                      <a:pt x="6687" y="13010"/>
                      <a:pt x="6585" y="13032"/>
                      <a:pt x="6468" y="13032"/>
                    </a:cubicBezTo>
                    <a:cubicBezTo>
                      <a:pt x="6194" y="13032"/>
                      <a:pt x="5841" y="12913"/>
                      <a:pt x="5449" y="12685"/>
                    </a:cubicBezTo>
                    <a:cubicBezTo>
                      <a:pt x="4393" y="12069"/>
                      <a:pt x="4060" y="10338"/>
                      <a:pt x="4411" y="9107"/>
                    </a:cubicBezTo>
                    <a:cubicBezTo>
                      <a:pt x="4488" y="8840"/>
                      <a:pt x="4555" y="8610"/>
                      <a:pt x="4615" y="8413"/>
                    </a:cubicBezTo>
                    <a:cubicBezTo>
                      <a:pt x="4879" y="7532"/>
                      <a:pt x="5025" y="7049"/>
                      <a:pt x="4512" y="6877"/>
                    </a:cubicBezTo>
                    <a:cubicBezTo>
                      <a:pt x="4449" y="6856"/>
                      <a:pt x="4289" y="6810"/>
                      <a:pt x="4067" y="6746"/>
                    </a:cubicBezTo>
                    <a:cubicBezTo>
                      <a:pt x="3314" y="6528"/>
                      <a:pt x="1551" y="6018"/>
                      <a:pt x="1050" y="5734"/>
                    </a:cubicBezTo>
                    <a:cubicBezTo>
                      <a:pt x="759" y="5449"/>
                      <a:pt x="681" y="3220"/>
                      <a:pt x="761" y="1063"/>
                    </a:cubicBezTo>
                    <a:close/>
                    <a:moveTo>
                      <a:pt x="497" y="0"/>
                    </a:moveTo>
                    <a:cubicBezTo>
                      <a:pt x="349" y="0"/>
                      <a:pt x="204" y="110"/>
                      <a:pt x="195" y="286"/>
                    </a:cubicBezTo>
                    <a:cubicBezTo>
                      <a:pt x="81" y="2331"/>
                      <a:pt x="0" y="5826"/>
                      <a:pt x="738" y="6246"/>
                    </a:cubicBezTo>
                    <a:cubicBezTo>
                      <a:pt x="1244" y="6535"/>
                      <a:pt x="2556" y="6935"/>
                      <a:pt x="3899" y="7322"/>
                    </a:cubicBezTo>
                    <a:cubicBezTo>
                      <a:pt x="4054" y="7367"/>
                      <a:pt x="4176" y="7403"/>
                      <a:pt x="4254" y="7427"/>
                    </a:cubicBezTo>
                    <a:cubicBezTo>
                      <a:pt x="4239" y="7574"/>
                      <a:pt x="4141" y="7900"/>
                      <a:pt x="4039" y="8240"/>
                    </a:cubicBezTo>
                    <a:cubicBezTo>
                      <a:pt x="3979" y="8441"/>
                      <a:pt x="3909" y="8672"/>
                      <a:pt x="3832" y="8941"/>
                    </a:cubicBezTo>
                    <a:cubicBezTo>
                      <a:pt x="3421" y="10383"/>
                      <a:pt x="3806" y="12422"/>
                      <a:pt x="5146" y="13203"/>
                    </a:cubicBezTo>
                    <a:cubicBezTo>
                      <a:pt x="5636" y="13489"/>
                      <a:pt x="6081" y="13635"/>
                      <a:pt x="6467" y="13635"/>
                    </a:cubicBezTo>
                    <a:cubicBezTo>
                      <a:pt x="6681" y="13635"/>
                      <a:pt x="6878" y="13590"/>
                      <a:pt x="7050" y="13500"/>
                    </a:cubicBezTo>
                    <a:cubicBezTo>
                      <a:pt x="7336" y="13349"/>
                      <a:pt x="7690" y="12999"/>
                      <a:pt x="7753" y="12184"/>
                    </a:cubicBezTo>
                    <a:cubicBezTo>
                      <a:pt x="7786" y="11744"/>
                      <a:pt x="8136" y="10921"/>
                      <a:pt x="8507" y="10049"/>
                    </a:cubicBezTo>
                    <a:cubicBezTo>
                      <a:pt x="9182" y="8461"/>
                      <a:pt x="9880" y="6819"/>
                      <a:pt x="9373" y="6021"/>
                    </a:cubicBezTo>
                    <a:cubicBezTo>
                      <a:pt x="8768" y="5070"/>
                      <a:pt x="7681" y="3767"/>
                      <a:pt x="5240" y="3435"/>
                    </a:cubicBezTo>
                    <a:cubicBezTo>
                      <a:pt x="3228" y="3160"/>
                      <a:pt x="753" y="143"/>
                      <a:pt x="728" y="112"/>
                    </a:cubicBezTo>
                    <a:cubicBezTo>
                      <a:pt x="666" y="35"/>
                      <a:pt x="581" y="0"/>
                      <a:pt x="49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5305296" y="3778425"/>
                <a:ext cx="119361" cy="251441"/>
              </a:xfrm>
              <a:custGeom>
                <a:avLst/>
                <a:gdLst/>
                <a:ahLst/>
                <a:cxnLst/>
                <a:rect l="l" t="t" r="r" b="b"/>
                <a:pathLst>
                  <a:path w="6062" h="12770" extrusionOk="0">
                    <a:moveTo>
                      <a:pt x="2135" y="0"/>
                    </a:moveTo>
                    <a:cubicBezTo>
                      <a:pt x="1744" y="0"/>
                      <a:pt x="1353" y="156"/>
                      <a:pt x="989" y="488"/>
                    </a:cubicBezTo>
                    <a:cubicBezTo>
                      <a:pt x="1" y="1390"/>
                      <a:pt x="598" y="3433"/>
                      <a:pt x="829" y="4526"/>
                    </a:cubicBezTo>
                    <a:cubicBezTo>
                      <a:pt x="1240" y="6472"/>
                      <a:pt x="1544" y="8442"/>
                      <a:pt x="2225" y="10320"/>
                    </a:cubicBezTo>
                    <a:cubicBezTo>
                      <a:pt x="2498" y="11072"/>
                      <a:pt x="2820" y="12512"/>
                      <a:pt x="3758" y="12710"/>
                    </a:cubicBezTo>
                    <a:cubicBezTo>
                      <a:pt x="3947" y="12750"/>
                      <a:pt x="4121" y="12769"/>
                      <a:pt x="4282" y="12769"/>
                    </a:cubicBezTo>
                    <a:cubicBezTo>
                      <a:pt x="5523" y="12769"/>
                      <a:pt x="5964" y="11637"/>
                      <a:pt x="5999" y="10114"/>
                    </a:cubicBezTo>
                    <a:cubicBezTo>
                      <a:pt x="6062" y="7350"/>
                      <a:pt x="4779" y="3301"/>
                      <a:pt x="4493" y="2425"/>
                    </a:cubicBezTo>
                    <a:cubicBezTo>
                      <a:pt x="3994" y="896"/>
                      <a:pt x="3069" y="0"/>
                      <a:pt x="2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5300767" y="3772518"/>
                <a:ext cx="129777" cy="263255"/>
              </a:xfrm>
              <a:custGeom>
                <a:avLst/>
                <a:gdLst/>
                <a:ahLst/>
                <a:cxnLst/>
                <a:rect l="l" t="t" r="r" b="b"/>
                <a:pathLst>
                  <a:path w="6591" h="13370" extrusionOk="0">
                    <a:moveTo>
                      <a:pt x="2368" y="601"/>
                    </a:moveTo>
                    <a:cubicBezTo>
                      <a:pt x="2473" y="601"/>
                      <a:pt x="2576" y="616"/>
                      <a:pt x="2677" y="643"/>
                    </a:cubicBezTo>
                    <a:cubicBezTo>
                      <a:pt x="3397" y="833"/>
                      <a:pt x="4055" y="1646"/>
                      <a:pt x="4438" y="2819"/>
                    </a:cubicBezTo>
                    <a:cubicBezTo>
                      <a:pt x="4802" y="3935"/>
                      <a:pt x="5988" y="7788"/>
                      <a:pt x="5929" y="10407"/>
                    </a:cubicBezTo>
                    <a:cubicBezTo>
                      <a:pt x="5905" y="11483"/>
                      <a:pt x="5677" y="12199"/>
                      <a:pt x="5253" y="12536"/>
                    </a:cubicBezTo>
                    <a:cubicBezTo>
                      <a:pt x="5056" y="12692"/>
                      <a:pt x="4813" y="12770"/>
                      <a:pt x="4516" y="12770"/>
                    </a:cubicBezTo>
                    <a:cubicBezTo>
                      <a:pt x="4373" y="12770"/>
                      <a:pt x="4218" y="12752"/>
                      <a:pt x="4050" y="12716"/>
                    </a:cubicBezTo>
                    <a:cubicBezTo>
                      <a:pt x="3420" y="12582"/>
                      <a:pt x="3099" y="11607"/>
                      <a:pt x="2865" y="10894"/>
                    </a:cubicBezTo>
                    <a:cubicBezTo>
                      <a:pt x="2820" y="10758"/>
                      <a:pt x="2779" y="10630"/>
                      <a:pt x="2738" y="10518"/>
                    </a:cubicBezTo>
                    <a:cubicBezTo>
                      <a:pt x="2217" y="9078"/>
                      <a:pt x="1912" y="7545"/>
                      <a:pt x="1617" y="6063"/>
                    </a:cubicBezTo>
                    <a:cubicBezTo>
                      <a:pt x="1531" y="5630"/>
                      <a:pt x="1445" y="5196"/>
                      <a:pt x="1353" y="4764"/>
                    </a:cubicBezTo>
                    <a:lnTo>
                      <a:pt x="1272" y="4394"/>
                    </a:lnTo>
                    <a:cubicBezTo>
                      <a:pt x="1030" y="3321"/>
                      <a:pt x="663" y="1702"/>
                      <a:pt x="1422" y="1009"/>
                    </a:cubicBezTo>
                    <a:cubicBezTo>
                      <a:pt x="1719" y="739"/>
                      <a:pt x="2041" y="601"/>
                      <a:pt x="2368" y="601"/>
                    </a:cubicBezTo>
                    <a:close/>
                    <a:moveTo>
                      <a:pt x="2370" y="0"/>
                    </a:moveTo>
                    <a:cubicBezTo>
                      <a:pt x="1894" y="0"/>
                      <a:pt x="1426" y="193"/>
                      <a:pt x="1017" y="565"/>
                    </a:cubicBezTo>
                    <a:cubicBezTo>
                      <a:pt x="1" y="1493"/>
                      <a:pt x="413" y="3318"/>
                      <a:pt x="685" y="4526"/>
                    </a:cubicBezTo>
                    <a:lnTo>
                      <a:pt x="765" y="4888"/>
                    </a:lnTo>
                    <a:cubicBezTo>
                      <a:pt x="857" y="5318"/>
                      <a:pt x="942" y="5748"/>
                      <a:pt x="1027" y="6180"/>
                    </a:cubicBezTo>
                    <a:cubicBezTo>
                      <a:pt x="1326" y="7683"/>
                      <a:pt x="1636" y="9239"/>
                      <a:pt x="2173" y="10722"/>
                    </a:cubicBezTo>
                    <a:cubicBezTo>
                      <a:pt x="2212" y="10829"/>
                      <a:pt x="2251" y="10951"/>
                      <a:pt x="2294" y="11081"/>
                    </a:cubicBezTo>
                    <a:cubicBezTo>
                      <a:pt x="2573" y="11933"/>
                      <a:pt x="2956" y="13099"/>
                      <a:pt x="3926" y="13305"/>
                    </a:cubicBezTo>
                    <a:cubicBezTo>
                      <a:pt x="4120" y="13346"/>
                      <a:pt x="4316" y="13367"/>
                      <a:pt x="4513" y="13370"/>
                    </a:cubicBezTo>
                    <a:cubicBezTo>
                      <a:pt x="4948" y="13370"/>
                      <a:pt x="5321" y="13249"/>
                      <a:pt x="5625" y="13007"/>
                    </a:cubicBezTo>
                    <a:cubicBezTo>
                      <a:pt x="6197" y="12554"/>
                      <a:pt x="6500" y="11684"/>
                      <a:pt x="6530" y="10421"/>
                    </a:cubicBezTo>
                    <a:cubicBezTo>
                      <a:pt x="6590" y="7705"/>
                      <a:pt x="5381" y="3772"/>
                      <a:pt x="5009" y="2631"/>
                    </a:cubicBezTo>
                    <a:cubicBezTo>
                      <a:pt x="4557" y="1244"/>
                      <a:pt x="3763" y="307"/>
                      <a:pt x="2831" y="61"/>
                    </a:cubicBezTo>
                    <a:cubicBezTo>
                      <a:pt x="2677" y="20"/>
                      <a:pt x="2523" y="0"/>
                      <a:pt x="237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5397819" y="3800183"/>
                <a:ext cx="119361" cy="251441"/>
              </a:xfrm>
              <a:custGeom>
                <a:avLst/>
                <a:gdLst/>
                <a:ahLst/>
                <a:cxnLst/>
                <a:rect l="l" t="t" r="r" b="b"/>
                <a:pathLst>
                  <a:path w="6062" h="12770" extrusionOk="0">
                    <a:moveTo>
                      <a:pt x="2134" y="0"/>
                    </a:moveTo>
                    <a:cubicBezTo>
                      <a:pt x="1744" y="0"/>
                      <a:pt x="1352" y="156"/>
                      <a:pt x="989" y="488"/>
                    </a:cubicBezTo>
                    <a:cubicBezTo>
                      <a:pt x="0" y="1390"/>
                      <a:pt x="598" y="3432"/>
                      <a:pt x="829" y="4526"/>
                    </a:cubicBezTo>
                    <a:cubicBezTo>
                      <a:pt x="1240" y="6470"/>
                      <a:pt x="1544" y="8441"/>
                      <a:pt x="2225" y="10320"/>
                    </a:cubicBezTo>
                    <a:cubicBezTo>
                      <a:pt x="2497" y="11072"/>
                      <a:pt x="2820" y="12513"/>
                      <a:pt x="3758" y="12711"/>
                    </a:cubicBezTo>
                    <a:cubicBezTo>
                      <a:pt x="3946" y="12750"/>
                      <a:pt x="4121" y="12769"/>
                      <a:pt x="4281" y="12769"/>
                    </a:cubicBezTo>
                    <a:cubicBezTo>
                      <a:pt x="5523" y="12769"/>
                      <a:pt x="5965" y="11636"/>
                      <a:pt x="5999" y="10114"/>
                    </a:cubicBezTo>
                    <a:cubicBezTo>
                      <a:pt x="6061" y="7349"/>
                      <a:pt x="4780" y="3301"/>
                      <a:pt x="4493" y="2424"/>
                    </a:cubicBezTo>
                    <a:cubicBezTo>
                      <a:pt x="3994" y="896"/>
                      <a:pt x="3069" y="0"/>
                      <a:pt x="2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5393270" y="3794256"/>
                <a:ext cx="129796" cy="263255"/>
              </a:xfrm>
              <a:custGeom>
                <a:avLst/>
                <a:gdLst/>
                <a:ahLst/>
                <a:cxnLst/>
                <a:rect l="l" t="t" r="r" b="b"/>
                <a:pathLst>
                  <a:path w="6592" h="13370" extrusionOk="0">
                    <a:moveTo>
                      <a:pt x="2369" y="602"/>
                    </a:moveTo>
                    <a:cubicBezTo>
                      <a:pt x="2472" y="602"/>
                      <a:pt x="2577" y="616"/>
                      <a:pt x="2676" y="643"/>
                    </a:cubicBezTo>
                    <a:cubicBezTo>
                      <a:pt x="3397" y="832"/>
                      <a:pt x="4056" y="1646"/>
                      <a:pt x="4438" y="2818"/>
                    </a:cubicBezTo>
                    <a:cubicBezTo>
                      <a:pt x="4803" y="3938"/>
                      <a:pt x="5989" y="7792"/>
                      <a:pt x="5930" y="10408"/>
                    </a:cubicBezTo>
                    <a:cubicBezTo>
                      <a:pt x="5905" y="11484"/>
                      <a:pt x="5678" y="12201"/>
                      <a:pt x="5253" y="12536"/>
                    </a:cubicBezTo>
                    <a:cubicBezTo>
                      <a:pt x="5056" y="12692"/>
                      <a:pt x="4814" y="12770"/>
                      <a:pt x="4517" y="12770"/>
                    </a:cubicBezTo>
                    <a:cubicBezTo>
                      <a:pt x="4374" y="12770"/>
                      <a:pt x="4219" y="12752"/>
                      <a:pt x="4050" y="12716"/>
                    </a:cubicBezTo>
                    <a:cubicBezTo>
                      <a:pt x="3420" y="12583"/>
                      <a:pt x="3099" y="11608"/>
                      <a:pt x="2865" y="10895"/>
                    </a:cubicBezTo>
                    <a:cubicBezTo>
                      <a:pt x="2820" y="10758"/>
                      <a:pt x="2778" y="10631"/>
                      <a:pt x="2738" y="10518"/>
                    </a:cubicBezTo>
                    <a:cubicBezTo>
                      <a:pt x="2216" y="9078"/>
                      <a:pt x="1911" y="7543"/>
                      <a:pt x="1616" y="6061"/>
                    </a:cubicBezTo>
                    <a:cubicBezTo>
                      <a:pt x="1531" y="5628"/>
                      <a:pt x="1444" y="5196"/>
                      <a:pt x="1353" y="4764"/>
                    </a:cubicBezTo>
                    <a:lnTo>
                      <a:pt x="1272" y="4397"/>
                    </a:lnTo>
                    <a:cubicBezTo>
                      <a:pt x="1029" y="3324"/>
                      <a:pt x="664" y="1703"/>
                      <a:pt x="1423" y="1010"/>
                    </a:cubicBezTo>
                    <a:cubicBezTo>
                      <a:pt x="1718" y="740"/>
                      <a:pt x="2041" y="602"/>
                      <a:pt x="2368" y="602"/>
                    </a:cubicBezTo>
                    <a:close/>
                    <a:moveTo>
                      <a:pt x="2369" y="0"/>
                    </a:moveTo>
                    <a:cubicBezTo>
                      <a:pt x="1893" y="0"/>
                      <a:pt x="1425" y="193"/>
                      <a:pt x="1017" y="566"/>
                    </a:cubicBezTo>
                    <a:cubicBezTo>
                      <a:pt x="0" y="1493"/>
                      <a:pt x="413" y="3319"/>
                      <a:pt x="685" y="4528"/>
                    </a:cubicBezTo>
                    <a:lnTo>
                      <a:pt x="765" y="4887"/>
                    </a:lnTo>
                    <a:cubicBezTo>
                      <a:pt x="856" y="5318"/>
                      <a:pt x="942" y="5747"/>
                      <a:pt x="1027" y="6177"/>
                    </a:cubicBezTo>
                    <a:cubicBezTo>
                      <a:pt x="1326" y="7682"/>
                      <a:pt x="1635" y="9238"/>
                      <a:pt x="2172" y="10722"/>
                    </a:cubicBezTo>
                    <a:cubicBezTo>
                      <a:pt x="2211" y="10830"/>
                      <a:pt x="2250" y="10951"/>
                      <a:pt x="2294" y="11081"/>
                    </a:cubicBezTo>
                    <a:cubicBezTo>
                      <a:pt x="2573" y="11934"/>
                      <a:pt x="2956" y="13100"/>
                      <a:pt x="3926" y="13304"/>
                    </a:cubicBezTo>
                    <a:cubicBezTo>
                      <a:pt x="4119" y="13347"/>
                      <a:pt x="4316" y="13368"/>
                      <a:pt x="4514" y="13370"/>
                    </a:cubicBezTo>
                    <a:cubicBezTo>
                      <a:pt x="4949" y="13370"/>
                      <a:pt x="5321" y="13249"/>
                      <a:pt x="5626" y="13007"/>
                    </a:cubicBezTo>
                    <a:cubicBezTo>
                      <a:pt x="6197" y="12554"/>
                      <a:pt x="6501" y="11684"/>
                      <a:pt x="6529" y="10421"/>
                    </a:cubicBezTo>
                    <a:cubicBezTo>
                      <a:pt x="6591" y="7709"/>
                      <a:pt x="5382" y="3773"/>
                      <a:pt x="5009" y="2631"/>
                    </a:cubicBezTo>
                    <a:cubicBezTo>
                      <a:pt x="4557" y="1244"/>
                      <a:pt x="3762" y="307"/>
                      <a:pt x="2830" y="61"/>
                    </a:cubicBezTo>
                    <a:cubicBezTo>
                      <a:pt x="2677" y="20"/>
                      <a:pt x="2522" y="0"/>
                      <a:pt x="236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6234664" y="4064659"/>
                <a:ext cx="190245" cy="261877"/>
              </a:xfrm>
              <a:custGeom>
                <a:avLst/>
                <a:gdLst/>
                <a:ahLst/>
                <a:cxnLst/>
                <a:rect l="l" t="t" r="r" b="b"/>
                <a:pathLst>
                  <a:path w="9662" h="13300" extrusionOk="0">
                    <a:moveTo>
                      <a:pt x="7147" y="0"/>
                    </a:moveTo>
                    <a:cubicBezTo>
                      <a:pt x="6326" y="0"/>
                      <a:pt x="5413" y="557"/>
                      <a:pt x="4636" y="1636"/>
                    </a:cubicBezTo>
                    <a:cubicBezTo>
                      <a:pt x="4048" y="2451"/>
                      <a:pt x="1375" y="6237"/>
                      <a:pt x="528" y="9296"/>
                    </a:cubicBezTo>
                    <a:cubicBezTo>
                      <a:pt x="0" y="11199"/>
                      <a:pt x="179" y="12820"/>
                      <a:pt x="2006" y="13269"/>
                    </a:cubicBezTo>
                    <a:cubicBezTo>
                      <a:pt x="2091" y="13290"/>
                      <a:pt x="2175" y="13300"/>
                      <a:pt x="2257" y="13300"/>
                    </a:cubicBezTo>
                    <a:cubicBezTo>
                      <a:pt x="3180" y="13300"/>
                      <a:pt x="3905" y="12056"/>
                      <a:pt x="4394" y="11426"/>
                    </a:cubicBezTo>
                    <a:cubicBezTo>
                      <a:pt x="5723" y="9712"/>
                      <a:pt x="6691" y="7707"/>
                      <a:pt x="7763" y="5785"/>
                    </a:cubicBezTo>
                    <a:cubicBezTo>
                      <a:pt x="8364" y="4704"/>
                      <a:pt x="9662" y="2769"/>
                      <a:pt x="8928" y="1282"/>
                    </a:cubicBezTo>
                    <a:cubicBezTo>
                      <a:pt x="8503" y="420"/>
                      <a:pt x="7860" y="0"/>
                      <a:pt x="7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6231769" y="4058732"/>
                <a:ext cx="198357" cy="273750"/>
              </a:xfrm>
              <a:custGeom>
                <a:avLst/>
                <a:gdLst/>
                <a:ahLst/>
                <a:cxnLst/>
                <a:rect l="l" t="t" r="r" b="b"/>
                <a:pathLst>
                  <a:path w="10074" h="13903" extrusionOk="0">
                    <a:moveTo>
                      <a:pt x="7290" y="602"/>
                    </a:moveTo>
                    <a:cubicBezTo>
                      <a:pt x="7333" y="602"/>
                      <a:pt x="7375" y="604"/>
                      <a:pt x="7416" y="607"/>
                    </a:cubicBezTo>
                    <a:cubicBezTo>
                      <a:pt x="7991" y="655"/>
                      <a:pt x="8472" y="1039"/>
                      <a:pt x="8806" y="1716"/>
                    </a:cubicBezTo>
                    <a:cubicBezTo>
                      <a:pt x="9394" y="2906"/>
                      <a:pt x="8467" y="4514"/>
                      <a:pt x="7854" y="5578"/>
                    </a:cubicBezTo>
                    <a:cubicBezTo>
                      <a:pt x="7779" y="5707"/>
                      <a:pt x="7709" y="5829"/>
                      <a:pt x="7646" y="5941"/>
                    </a:cubicBezTo>
                    <a:cubicBezTo>
                      <a:pt x="7409" y="6367"/>
                      <a:pt x="7176" y="6798"/>
                      <a:pt x="6943" y="7228"/>
                    </a:cubicBezTo>
                    <a:cubicBezTo>
                      <a:pt x="6148" y="8703"/>
                      <a:pt x="5324" y="10228"/>
                      <a:pt x="4304" y="11543"/>
                    </a:cubicBezTo>
                    <a:cubicBezTo>
                      <a:pt x="4225" y="11646"/>
                      <a:pt x="4138" y="11764"/>
                      <a:pt x="4047" y="11891"/>
                    </a:cubicBezTo>
                    <a:cubicBezTo>
                      <a:pt x="3610" y="12495"/>
                      <a:pt x="3025" y="13299"/>
                      <a:pt x="2398" y="13299"/>
                    </a:cubicBezTo>
                    <a:cubicBezTo>
                      <a:pt x="2341" y="13299"/>
                      <a:pt x="2283" y="13293"/>
                      <a:pt x="2226" y="13279"/>
                    </a:cubicBezTo>
                    <a:cubicBezTo>
                      <a:pt x="1639" y="13135"/>
                      <a:pt x="1234" y="12862"/>
                      <a:pt x="991" y="12446"/>
                    </a:cubicBezTo>
                    <a:cubicBezTo>
                      <a:pt x="633" y="11836"/>
                      <a:pt x="624" y="10904"/>
                      <a:pt x="964" y="9678"/>
                    </a:cubicBezTo>
                    <a:cubicBezTo>
                      <a:pt x="1770" y="6773"/>
                      <a:pt x="4278" y="3153"/>
                      <a:pt x="5027" y="2112"/>
                    </a:cubicBezTo>
                    <a:cubicBezTo>
                      <a:pt x="5724" y="1145"/>
                      <a:pt x="6544" y="602"/>
                      <a:pt x="7290" y="602"/>
                    </a:cubicBezTo>
                    <a:close/>
                    <a:moveTo>
                      <a:pt x="7294" y="1"/>
                    </a:moveTo>
                    <a:cubicBezTo>
                      <a:pt x="6344" y="1"/>
                      <a:pt x="5353" y="632"/>
                      <a:pt x="4539" y="1761"/>
                    </a:cubicBezTo>
                    <a:cubicBezTo>
                      <a:pt x="3775" y="2821"/>
                      <a:pt x="1217" y="6516"/>
                      <a:pt x="384" y="9516"/>
                    </a:cubicBezTo>
                    <a:cubicBezTo>
                      <a:pt x="0" y="10905"/>
                      <a:pt x="30" y="11993"/>
                      <a:pt x="472" y="12749"/>
                    </a:cubicBezTo>
                    <a:cubicBezTo>
                      <a:pt x="798" y="13305"/>
                      <a:pt x="1339" y="13679"/>
                      <a:pt x="2082" y="13862"/>
                    </a:cubicBezTo>
                    <a:cubicBezTo>
                      <a:pt x="2188" y="13888"/>
                      <a:pt x="2297" y="13902"/>
                      <a:pt x="2406" y="13902"/>
                    </a:cubicBezTo>
                    <a:cubicBezTo>
                      <a:pt x="3333" y="13902"/>
                      <a:pt x="4046" y="12918"/>
                      <a:pt x="4534" y="12243"/>
                    </a:cubicBezTo>
                    <a:cubicBezTo>
                      <a:pt x="4621" y="12123"/>
                      <a:pt x="4702" y="12010"/>
                      <a:pt x="4778" y="11911"/>
                    </a:cubicBezTo>
                    <a:cubicBezTo>
                      <a:pt x="5829" y="10557"/>
                      <a:pt x="6665" y="9011"/>
                      <a:pt x="7472" y="7514"/>
                    </a:cubicBezTo>
                    <a:cubicBezTo>
                      <a:pt x="7704" y="7086"/>
                      <a:pt x="7934" y="6657"/>
                      <a:pt x="8172" y="6232"/>
                    </a:cubicBezTo>
                    <a:lnTo>
                      <a:pt x="8374" y="5877"/>
                    </a:lnTo>
                    <a:cubicBezTo>
                      <a:pt x="9051" y="4703"/>
                      <a:pt x="10073" y="2928"/>
                      <a:pt x="9344" y="1450"/>
                    </a:cubicBezTo>
                    <a:cubicBezTo>
                      <a:pt x="8919" y="585"/>
                      <a:pt x="8252" y="73"/>
                      <a:pt x="7466" y="8"/>
                    </a:cubicBezTo>
                    <a:cubicBezTo>
                      <a:pt x="7409" y="3"/>
                      <a:pt x="7351" y="1"/>
                      <a:pt x="729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6327029" y="4148006"/>
                <a:ext cx="142871" cy="196683"/>
              </a:xfrm>
              <a:custGeom>
                <a:avLst/>
                <a:gdLst/>
                <a:ahLst/>
                <a:cxnLst/>
                <a:rect l="l" t="t" r="r" b="b"/>
                <a:pathLst>
                  <a:path w="7256" h="9989" extrusionOk="0">
                    <a:moveTo>
                      <a:pt x="5368" y="1"/>
                    </a:moveTo>
                    <a:cubicBezTo>
                      <a:pt x="4751" y="1"/>
                      <a:pt x="4066" y="418"/>
                      <a:pt x="3482" y="1229"/>
                    </a:cubicBezTo>
                    <a:cubicBezTo>
                      <a:pt x="3041" y="1842"/>
                      <a:pt x="1033" y="4685"/>
                      <a:pt x="397" y="6981"/>
                    </a:cubicBezTo>
                    <a:cubicBezTo>
                      <a:pt x="1" y="8410"/>
                      <a:pt x="136" y="9628"/>
                      <a:pt x="1508" y="9966"/>
                    </a:cubicBezTo>
                    <a:cubicBezTo>
                      <a:pt x="1571" y="9981"/>
                      <a:pt x="1634" y="9989"/>
                      <a:pt x="1695" y="9989"/>
                    </a:cubicBezTo>
                    <a:cubicBezTo>
                      <a:pt x="2388" y="9989"/>
                      <a:pt x="2933" y="9055"/>
                      <a:pt x="3300" y="8581"/>
                    </a:cubicBezTo>
                    <a:cubicBezTo>
                      <a:pt x="4299" y="7294"/>
                      <a:pt x="5026" y="5789"/>
                      <a:pt x="5829" y="4346"/>
                    </a:cubicBezTo>
                    <a:cubicBezTo>
                      <a:pt x="6282" y="3534"/>
                      <a:pt x="7256" y="2080"/>
                      <a:pt x="6706" y="963"/>
                    </a:cubicBezTo>
                    <a:cubicBezTo>
                      <a:pt x="6386" y="316"/>
                      <a:pt x="5903" y="1"/>
                      <a:pt x="53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6323347" y="4142099"/>
                <a:ext cx="152145" cy="208517"/>
              </a:xfrm>
              <a:custGeom>
                <a:avLst/>
                <a:gdLst/>
                <a:ahLst/>
                <a:cxnLst/>
                <a:rect l="l" t="t" r="r" b="b"/>
                <a:pathLst>
                  <a:path w="7727" h="10590" extrusionOk="0">
                    <a:moveTo>
                      <a:pt x="5548" y="601"/>
                    </a:moveTo>
                    <a:cubicBezTo>
                      <a:pt x="5579" y="601"/>
                      <a:pt x="5610" y="602"/>
                      <a:pt x="5641" y="605"/>
                    </a:cubicBezTo>
                    <a:cubicBezTo>
                      <a:pt x="6045" y="638"/>
                      <a:pt x="6385" y="912"/>
                      <a:pt x="6623" y="1396"/>
                    </a:cubicBezTo>
                    <a:cubicBezTo>
                      <a:pt x="7047" y="2253"/>
                      <a:pt x="6363" y="3440"/>
                      <a:pt x="5911" y="4225"/>
                    </a:cubicBezTo>
                    <a:lnTo>
                      <a:pt x="5754" y="4499"/>
                    </a:lnTo>
                    <a:cubicBezTo>
                      <a:pt x="5575" y="4820"/>
                      <a:pt x="5400" y="5145"/>
                      <a:pt x="5224" y="5469"/>
                    </a:cubicBezTo>
                    <a:cubicBezTo>
                      <a:pt x="4629" y="6574"/>
                      <a:pt x="4011" y="7714"/>
                      <a:pt x="3250" y="8696"/>
                    </a:cubicBezTo>
                    <a:cubicBezTo>
                      <a:pt x="3190" y="8773"/>
                      <a:pt x="3126" y="8863"/>
                      <a:pt x="3056" y="8959"/>
                    </a:cubicBezTo>
                    <a:cubicBezTo>
                      <a:pt x="2737" y="9400"/>
                      <a:pt x="2307" y="9985"/>
                      <a:pt x="1873" y="9985"/>
                    </a:cubicBezTo>
                    <a:cubicBezTo>
                      <a:pt x="1838" y="9985"/>
                      <a:pt x="1802" y="9981"/>
                      <a:pt x="1767" y="9973"/>
                    </a:cubicBezTo>
                    <a:cubicBezTo>
                      <a:pt x="1346" y="9870"/>
                      <a:pt x="1058" y="9677"/>
                      <a:pt x="886" y="9382"/>
                    </a:cubicBezTo>
                    <a:cubicBezTo>
                      <a:pt x="628" y="8941"/>
                      <a:pt x="624" y="8262"/>
                      <a:pt x="873" y="7361"/>
                    </a:cubicBezTo>
                    <a:lnTo>
                      <a:pt x="874" y="7361"/>
                    </a:lnTo>
                    <a:cubicBezTo>
                      <a:pt x="1474" y="5194"/>
                      <a:pt x="3352" y="2483"/>
                      <a:pt x="3913" y="1704"/>
                    </a:cubicBezTo>
                    <a:cubicBezTo>
                      <a:pt x="4413" y="1010"/>
                      <a:pt x="5017" y="601"/>
                      <a:pt x="5548" y="601"/>
                    </a:cubicBezTo>
                    <a:close/>
                    <a:moveTo>
                      <a:pt x="5561" y="0"/>
                    </a:moveTo>
                    <a:cubicBezTo>
                      <a:pt x="4827" y="0"/>
                      <a:pt x="4052" y="483"/>
                      <a:pt x="3425" y="1353"/>
                    </a:cubicBezTo>
                    <a:cubicBezTo>
                      <a:pt x="2850" y="2152"/>
                      <a:pt x="922" y="4937"/>
                      <a:pt x="293" y="7201"/>
                    </a:cubicBezTo>
                    <a:cubicBezTo>
                      <a:pt x="0" y="8264"/>
                      <a:pt x="24" y="9100"/>
                      <a:pt x="368" y="9687"/>
                    </a:cubicBezTo>
                    <a:cubicBezTo>
                      <a:pt x="623" y="10121"/>
                      <a:pt x="1045" y="10414"/>
                      <a:pt x="1624" y="10556"/>
                    </a:cubicBezTo>
                    <a:cubicBezTo>
                      <a:pt x="1709" y="10578"/>
                      <a:pt x="1798" y="10589"/>
                      <a:pt x="1887" y="10589"/>
                    </a:cubicBezTo>
                    <a:cubicBezTo>
                      <a:pt x="2618" y="10589"/>
                      <a:pt x="3166" y="9831"/>
                      <a:pt x="3542" y="9311"/>
                    </a:cubicBezTo>
                    <a:cubicBezTo>
                      <a:pt x="3607" y="9221"/>
                      <a:pt x="3669" y="9137"/>
                      <a:pt x="3725" y="9065"/>
                    </a:cubicBezTo>
                    <a:cubicBezTo>
                      <a:pt x="4517" y="8044"/>
                      <a:pt x="5145" y="6880"/>
                      <a:pt x="5753" y="5754"/>
                    </a:cubicBezTo>
                    <a:cubicBezTo>
                      <a:pt x="5927" y="5433"/>
                      <a:pt x="6102" y="5111"/>
                      <a:pt x="6280" y="4792"/>
                    </a:cubicBezTo>
                    <a:lnTo>
                      <a:pt x="6431" y="4525"/>
                    </a:lnTo>
                    <a:cubicBezTo>
                      <a:pt x="6947" y="3630"/>
                      <a:pt x="7726" y="2277"/>
                      <a:pt x="7162" y="1130"/>
                    </a:cubicBezTo>
                    <a:cubicBezTo>
                      <a:pt x="6830" y="456"/>
                      <a:pt x="6307" y="57"/>
                      <a:pt x="5690" y="5"/>
                    </a:cubicBezTo>
                    <a:cubicBezTo>
                      <a:pt x="5647" y="2"/>
                      <a:pt x="5604" y="0"/>
                      <a:pt x="556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5947386" y="3986785"/>
                <a:ext cx="236378" cy="225352"/>
              </a:xfrm>
              <a:custGeom>
                <a:avLst/>
                <a:gdLst/>
                <a:ahLst/>
                <a:cxnLst/>
                <a:rect l="l" t="t" r="r" b="b"/>
                <a:pathLst>
                  <a:path w="12005" h="11445" extrusionOk="0">
                    <a:moveTo>
                      <a:pt x="12004" y="0"/>
                    </a:moveTo>
                    <a:cubicBezTo>
                      <a:pt x="12004" y="0"/>
                      <a:pt x="9345" y="1548"/>
                      <a:pt x="7107" y="1548"/>
                    </a:cubicBezTo>
                    <a:cubicBezTo>
                      <a:pt x="6708" y="1548"/>
                      <a:pt x="6323" y="1499"/>
                      <a:pt x="5968" y="1383"/>
                    </a:cubicBezTo>
                    <a:cubicBezTo>
                      <a:pt x="5227" y="1141"/>
                      <a:pt x="4573" y="1039"/>
                      <a:pt x="3990" y="1039"/>
                    </a:cubicBezTo>
                    <a:cubicBezTo>
                      <a:pt x="2729" y="1039"/>
                      <a:pt x="1805" y="1517"/>
                      <a:pt x="1071" y="2088"/>
                    </a:cubicBezTo>
                    <a:cubicBezTo>
                      <a:pt x="1" y="2922"/>
                      <a:pt x="1153" y="8031"/>
                      <a:pt x="834" y="9475"/>
                    </a:cubicBezTo>
                    <a:cubicBezTo>
                      <a:pt x="547" y="10779"/>
                      <a:pt x="1217" y="11444"/>
                      <a:pt x="2420" y="11444"/>
                    </a:cubicBezTo>
                    <a:cubicBezTo>
                      <a:pt x="2549" y="11444"/>
                      <a:pt x="2683" y="11437"/>
                      <a:pt x="2824" y="11422"/>
                    </a:cubicBezTo>
                    <a:cubicBezTo>
                      <a:pt x="4276" y="11263"/>
                      <a:pt x="5299" y="9423"/>
                      <a:pt x="5344" y="7722"/>
                    </a:cubicBezTo>
                    <a:cubicBezTo>
                      <a:pt x="5387" y="6082"/>
                      <a:pt x="5319" y="5533"/>
                      <a:pt x="5618" y="5533"/>
                    </a:cubicBezTo>
                    <a:cubicBezTo>
                      <a:pt x="5629" y="5533"/>
                      <a:pt x="5641" y="5533"/>
                      <a:pt x="5653" y="5535"/>
                    </a:cubicBezTo>
                    <a:cubicBezTo>
                      <a:pt x="5966" y="5572"/>
                      <a:pt x="8473" y="6036"/>
                      <a:pt x="9507" y="6036"/>
                    </a:cubicBezTo>
                    <a:cubicBezTo>
                      <a:pt x="9586" y="6036"/>
                      <a:pt x="9658" y="6033"/>
                      <a:pt x="9718" y="6027"/>
                    </a:cubicBezTo>
                    <a:cubicBezTo>
                      <a:pt x="10564" y="5943"/>
                      <a:pt x="12004" y="1"/>
                      <a:pt x="12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5950379" y="3980858"/>
                <a:ext cx="240080" cy="237205"/>
              </a:xfrm>
              <a:custGeom>
                <a:avLst/>
                <a:gdLst/>
                <a:ahLst/>
                <a:cxnLst/>
                <a:rect l="l" t="t" r="r" b="b"/>
                <a:pathLst>
                  <a:path w="12193" h="12047" extrusionOk="0">
                    <a:moveTo>
                      <a:pt x="11397" y="882"/>
                    </a:moveTo>
                    <a:lnTo>
                      <a:pt x="11397" y="882"/>
                    </a:lnTo>
                    <a:cubicBezTo>
                      <a:pt x="10769" y="3323"/>
                      <a:pt x="9926" y="5837"/>
                      <a:pt x="9538" y="6028"/>
                    </a:cubicBezTo>
                    <a:cubicBezTo>
                      <a:pt x="9485" y="6033"/>
                      <a:pt x="9421" y="6036"/>
                      <a:pt x="9350" y="6036"/>
                    </a:cubicBezTo>
                    <a:cubicBezTo>
                      <a:pt x="8576" y="6036"/>
                      <a:pt x="6826" y="5746"/>
                      <a:pt x="6043" y="5617"/>
                    </a:cubicBezTo>
                    <a:cubicBezTo>
                      <a:pt x="5790" y="5575"/>
                      <a:pt x="5609" y="5545"/>
                      <a:pt x="5536" y="5537"/>
                    </a:cubicBezTo>
                    <a:cubicBezTo>
                      <a:pt x="5513" y="5534"/>
                      <a:pt x="5490" y="5533"/>
                      <a:pt x="5469" y="5533"/>
                    </a:cubicBezTo>
                    <a:cubicBezTo>
                      <a:pt x="5322" y="5533"/>
                      <a:pt x="5220" y="5591"/>
                      <a:pt x="5158" y="5645"/>
                    </a:cubicBezTo>
                    <a:cubicBezTo>
                      <a:pt x="4927" y="5847"/>
                      <a:pt x="4922" y="6201"/>
                      <a:pt x="4908" y="7150"/>
                    </a:cubicBezTo>
                    <a:cubicBezTo>
                      <a:pt x="4904" y="7395"/>
                      <a:pt x="4901" y="7682"/>
                      <a:pt x="4891" y="8015"/>
                    </a:cubicBezTo>
                    <a:cubicBezTo>
                      <a:pt x="4851" y="9547"/>
                      <a:pt x="3937" y="11283"/>
                      <a:pt x="2639" y="11424"/>
                    </a:cubicBezTo>
                    <a:cubicBezTo>
                      <a:pt x="2511" y="11438"/>
                      <a:pt x="2389" y="11444"/>
                      <a:pt x="2273" y="11444"/>
                    </a:cubicBezTo>
                    <a:cubicBezTo>
                      <a:pt x="1768" y="11444"/>
                      <a:pt x="1378" y="11315"/>
                      <a:pt x="1156" y="11069"/>
                    </a:cubicBezTo>
                    <a:cubicBezTo>
                      <a:pt x="916" y="10801"/>
                      <a:pt x="855" y="10388"/>
                      <a:pt x="975" y="9840"/>
                    </a:cubicBezTo>
                    <a:cubicBezTo>
                      <a:pt x="1108" y="9241"/>
                      <a:pt x="1015" y="8164"/>
                      <a:pt x="907" y="6917"/>
                    </a:cubicBezTo>
                    <a:cubicBezTo>
                      <a:pt x="766" y="5281"/>
                      <a:pt x="573" y="3040"/>
                      <a:pt x="1104" y="2626"/>
                    </a:cubicBezTo>
                    <a:cubicBezTo>
                      <a:pt x="1695" y="2165"/>
                      <a:pt x="2558" y="1643"/>
                      <a:pt x="3846" y="1643"/>
                    </a:cubicBezTo>
                    <a:cubicBezTo>
                      <a:pt x="4391" y="1643"/>
                      <a:pt x="5012" y="1738"/>
                      <a:pt x="5722" y="1968"/>
                    </a:cubicBezTo>
                    <a:cubicBezTo>
                      <a:pt x="6109" y="2094"/>
                      <a:pt x="6526" y="2148"/>
                      <a:pt x="6956" y="2148"/>
                    </a:cubicBezTo>
                    <a:cubicBezTo>
                      <a:pt x="8619" y="2148"/>
                      <a:pt x="10464" y="1349"/>
                      <a:pt x="11397" y="882"/>
                    </a:cubicBezTo>
                    <a:close/>
                    <a:moveTo>
                      <a:pt x="11851" y="0"/>
                    </a:moveTo>
                    <a:cubicBezTo>
                      <a:pt x="11801" y="0"/>
                      <a:pt x="11750" y="13"/>
                      <a:pt x="11700" y="42"/>
                    </a:cubicBezTo>
                    <a:cubicBezTo>
                      <a:pt x="11670" y="60"/>
                      <a:pt x="9080" y="1550"/>
                      <a:pt x="6960" y="1550"/>
                    </a:cubicBezTo>
                    <a:cubicBezTo>
                      <a:pt x="6590" y="1550"/>
                      <a:pt x="6234" y="1505"/>
                      <a:pt x="5909" y="1398"/>
                    </a:cubicBezTo>
                    <a:cubicBezTo>
                      <a:pt x="5126" y="1142"/>
                      <a:pt x="4437" y="1039"/>
                      <a:pt x="3831" y="1039"/>
                    </a:cubicBezTo>
                    <a:cubicBezTo>
                      <a:pt x="2382" y="1039"/>
                      <a:pt x="1404" y="1631"/>
                      <a:pt x="736" y="2152"/>
                    </a:cubicBezTo>
                    <a:cubicBezTo>
                      <a:pt x="0" y="2724"/>
                      <a:pt x="89" y="4431"/>
                      <a:pt x="309" y="6969"/>
                    </a:cubicBezTo>
                    <a:cubicBezTo>
                      <a:pt x="408" y="8117"/>
                      <a:pt x="501" y="9202"/>
                      <a:pt x="389" y="9711"/>
                    </a:cubicBezTo>
                    <a:cubicBezTo>
                      <a:pt x="184" y="10640"/>
                      <a:pt x="451" y="11181"/>
                      <a:pt x="709" y="11470"/>
                    </a:cubicBezTo>
                    <a:cubicBezTo>
                      <a:pt x="1051" y="11851"/>
                      <a:pt x="1583" y="12046"/>
                      <a:pt x="2266" y="12046"/>
                    </a:cubicBezTo>
                    <a:cubicBezTo>
                      <a:pt x="2412" y="12045"/>
                      <a:pt x="2558" y="12037"/>
                      <a:pt x="2704" y="12021"/>
                    </a:cubicBezTo>
                    <a:cubicBezTo>
                      <a:pt x="4366" y="11840"/>
                      <a:pt x="5446" y="9809"/>
                      <a:pt x="5492" y="8031"/>
                    </a:cubicBezTo>
                    <a:cubicBezTo>
                      <a:pt x="5501" y="7697"/>
                      <a:pt x="5505" y="7408"/>
                      <a:pt x="5509" y="7159"/>
                    </a:cubicBezTo>
                    <a:cubicBezTo>
                      <a:pt x="5515" y="6714"/>
                      <a:pt x="5521" y="6321"/>
                      <a:pt x="5553" y="6147"/>
                    </a:cubicBezTo>
                    <a:cubicBezTo>
                      <a:pt x="5642" y="6161"/>
                      <a:pt x="5777" y="6183"/>
                      <a:pt x="5944" y="6211"/>
                    </a:cubicBezTo>
                    <a:cubicBezTo>
                      <a:pt x="7309" y="6437"/>
                      <a:pt x="8650" y="6637"/>
                      <a:pt x="9368" y="6637"/>
                    </a:cubicBezTo>
                    <a:cubicBezTo>
                      <a:pt x="9453" y="6637"/>
                      <a:pt x="9529" y="6634"/>
                      <a:pt x="9596" y="6628"/>
                    </a:cubicBezTo>
                    <a:cubicBezTo>
                      <a:pt x="10470" y="6541"/>
                      <a:pt x="11463" y="3179"/>
                      <a:pt x="12144" y="372"/>
                    </a:cubicBezTo>
                    <a:cubicBezTo>
                      <a:pt x="12192" y="171"/>
                      <a:pt x="12033" y="0"/>
                      <a:pt x="1185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6193196" y="3960558"/>
                <a:ext cx="190264" cy="261897"/>
              </a:xfrm>
              <a:custGeom>
                <a:avLst/>
                <a:gdLst/>
                <a:ahLst/>
                <a:cxnLst/>
                <a:rect l="l" t="t" r="r" b="b"/>
                <a:pathLst>
                  <a:path w="9663" h="13301" extrusionOk="0">
                    <a:moveTo>
                      <a:pt x="7148" y="1"/>
                    </a:moveTo>
                    <a:cubicBezTo>
                      <a:pt x="6327" y="1"/>
                      <a:pt x="5415" y="557"/>
                      <a:pt x="4637" y="1636"/>
                    </a:cubicBezTo>
                    <a:cubicBezTo>
                      <a:pt x="4049" y="2451"/>
                      <a:pt x="1376" y="6237"/>
                      <a:pt x="528" y="9296"/>
                    </a:cubicBezTo>
                    <a:cubicBezTo>
                      <a:pt x="0" y="11198"/>
                      <a:pt x="179" y="12820"/>
                      <a:pt x="2008" y="13269"/>
                    </a:cubicBezTo>
                    <a:cubicBezTo>
                      <a:pt x="2093" y="13290"/>
                      <a:pt x="2176" y="13300"/>
                      <a:pt x="2258" y="13300"/>
                    </a:cubicBezTo>
                    <a:cubicBezTo>
                      <a:pt x="3180" y="13300"/>
                      <a:pt x="3905" y="12056"/>
                      <a:pt x="4394" y="11426"/>
                    </a:cubicBezTo>
                    <a:cubicBezTo>
                      <a:pt x="5724" y="9712"/>
                      <a:pt x="6692" y="7707"/>
                      <a:pt x="7763" y="5786"/>
                    </a:cubicBezTo>
                    <a:cubicBezTo>
                      <a:pt x="8365" y="4704"/>
                      <a:pt x="9662" y="2769"/>
                      <a:pt x="8930" y="1282"/>
                    </a:cubicBezTo>
                    <a:cubicBezTo>
                      <a:pt x="8504" y="420"/>
                      <a:pt x="7861" y="1"/>
                      <a:pt x="7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90302" y="3954631"/>
                <a:ext cx="198377" cy="273750"/>
              </a:xfrm>
              <a:custGeom>
                <a:avLst/>
                <a:gdLst/>
                <a:ahLst/>
                <a:cxnLst/>
                <a:rect l="l" t="t" r="r" b="b"/>
                <a:pathLst>
                  <a:path w="10075" h="13903" extrusionOk="0">
                    <a:moveTo>
                      <a:pt x="7286" y="601"/>
                    </a:moveTo>
                    <a:cubicBezTo>
                      <a:pt x="7330" y="601"/>
                      <a:pt x="7373" y="603"/>
                      <a:pt x="7417" y="606"/>
                    </a:cubicBezTo>
                    <a:cubicBezTo>
                      <a:pt x="7992" y="655"/>
                      <a:pt x="8472" y="1038"/>
                      <a:pt x="8806" y="1716"/>
                    </a:cubicBezTo>
                    <a:cubicBezTo>
                      <a:pt x="9393" y="2907"/>
                      <a:pt x="8467" y="4514"/>
                      <a:pt x="7854" y="5578"/>
                    </a:cubicBezTo>
                    <a:cubicBezTo>
                      <a:pt x="7779" y="5707"/>
                      <a:pt x="7709" y="5828"/>
                      <a:pt x="7647" y="5940"/>
                    </a:cubicBezTo>
                    <a:cubicBezTo>
                      <a:pt x="7410" y="6366"/>
                      <a:pt x="7178" y="6796"/>
                      <a:pt x="6946" y="7226"/>
                    </a:cubicBezTo>
                    <a:cubicBezTo>
                      <a:pt x="6149" y="8701"/>
                      <a:pt x="5325" y="10227"/>
                      <a:pt x="4304" y="11543"/>
                    </a:cubicBezTo>
                    <a:cubicBezTo>
                      <a:pt x="4225" y="11645"/>
                      <a:pt x="4138" y="11763"/>
                      <a:pt x="4047" y="11890"/>
                    </a:cubicBezTo>
                    <a:cubicBezTo>
                      <a:pt x="3610" y="12494"/>
                      <a:pt x="3025" y="13299"/>
                      <a:pt x="2397" y="13299"/>
                    </a:cubicBezTo>
                    <a:cubicBezTo>
                      <a:pt x="2340" y="13299"/>
                      <a:pt x="2283" y="13293"/>
                      <a:pt x="2226" y="13279"/>
                    </a:cubicBezTo>
                    <a:cubicBezTo>
                      <a:pt x="1639" y="13134"/>
                      <a:pt x="1236" y="12861"/>
                      <a:pt x="992" y="12446"/>
                    </a:cubicBezTo>
                    <a:cubicBezTo>
                      <a:pt x="634" y="11835"/>
                      <a:pt x="625" y="10904"/>
                      <a:pt x="964" y="9677"/>
                    </a:cubicBezTo>
                    <a:cubicBezTo>
                      <a:pt x="1769" y="6773"/>
                      <a:pt x="4278" y="3152"/>
                      <a:pt x="5028" y="2112"/>
                    </a:cubicBezTo>
                    <a:cubicBezTo>
                      <a:pt x="5723" y="1146"/>
                      <a:pt x="6537" y="601"/>
                      <a:pt x="7286" y="601"/>
                    </a:cubicBezTo>
                    <a:close/>
                    <a:moveTo>
                      <a:pt x="7294" y="1"/>
                    </a:moveTo>
                    <a:cubicBezTo>
                      <a:pt x="6346" y="1"/>
                      <a:pt x="5353" y="632"/>
                      <a:pt x="4540" y="1761"/>
                    </a:cubicBezTo>
                    <a:cubicBezTo>
                      <a:pt x="3775" y="2821"/>
                      <a:pt x="1218" y="6516"/>
                      <a:pt x="386" y="9517"/>
                    </a:cubicBezTo>
                    <a:cubicBezTo>
                      <a:pt x="0" y="10905"/>
                      <a:pt x="30" y="11992"/>
                      <a:pt x="473" y="12749"/>
                    </a:cubicBezTo>
                    <a:cubicBezTo>
                      <a:pt x="798" y="13305"/>
                      <a:pt x="1340" y="13679"/>
                      <a:pt x="2082" y="13862"/>
                    </a:cubicBezTo>
                    <a:cubicBezTo>
                      <a:pt x="2188" y="13888"/>
                      <a:pt x="2297" y="13902"/>
                      <a:pt x="2406" y="13902"/>
                    </a:cubicBezTo>
                    <a:cubicBezTo>
                      <a:pt x="3334" y="13902"/>
                      <a:pt x="4046" y="12917"/>
                      <a:pt x="4534" y="12242"/>
                    </a:cubicBezTo>
                    <a:cubicBezTo>
                      <a:pt x="4622" y="12122"/>
                      <a:pt x="4703" y="12009"/>
                      <a:pt x="4779" y="11912"/>
                    </a:cubicBezTo>
                    <a:cubicBezTo>
                      <a:pt x="5830" y="10556"/>
                      <a:pt x="6666" y="9008"/>
                      <a:pt x="7475" y="7512"/>
                    </a:cubicBezTo>
                    <a:cubicBezTo>
                      <a:pt x="7705" y="7084"/>
                      <a:pt x="7936" y="6656"/>
                      <a:pt x="8172" y="6232"/>
                    </a:cubicBezTo>
                    <a:lnTo>
                      <a:pt x="8375" y="5878"/>
                    </a:lnTo>
                    <a:cubicBezTo>
                      <a:pt x="9052" y="4704"/>
                      <a:pt x="10075" y="2929"/>
                      <a:pt x="9346" y="1451"/>
                    </a:cubicBezTo>
                    <a:cubicBezTo>
                      <a:pt x="8919" y="586"/>
                      <a:pt x="8253" y="73"/>
                      <a:pt x="7466" y="8"/>
                    </a:cubicBezTo>
                    <a:cubicBezTo>
                      <a:pt x="7409" y="3"/>
                      <a:pt x="7352" y="1"/>
                      <a:pt x="729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089568" y="3937697"/>
                <a:ext cx="190264" cy="261897"/>
              </a:xfrm>
              <a:custGeom>
                <a:avLst/>
                <a:gdLst/>
                <a:ahLst/>
                <a:cxnLst/>
                <a:rect l="l" t="t" r="r" b="b"/>
                <a:pathLst>
                  <a:path w="9663" h="13301" extrusionOk="0">
                    <a:moveTo>
                      <a:pt x="7147" y="0"/>
                    </a:moveTo>
                    <a:cubicBezTo>
                      <a:pt x="6326" y="0"/>
                      <a:pt x="5413" y="556"/>
                      <a:pt x="4636" y="1635"/>
                    </a:cubicBezTo>
                    <a:cubicBezTo>
                      <a:pt x="4049" y="2451"/>
                      <a:pt x="1376" y="6238"/>
                      <a:pt x="528" y="9295"/>
                    </a:cubicBezTo>
                    <a:cubicBezTo>
                      <a:pt x="0" y="11198"/>
                      <a:pt x="179" y="12819"/>
                      <a:pt x="2006" y="13270"/>
                    </a:cubicBezTo>
                    <a:cubicBezTo>
                      <a:pt x="2091" y="13290"/>
                      <a:pt x="2175" y="13300"/>
                      <a:pt x="2257" y="13300"/>
                    </a:cubicBezTo>
                    <a:cubicBezTo>
                      <a:pt x="3180" y="13300"/>
                      <a:pt x="3905" y="12055"/>
                      <a:pt x="4394" y="11425"/>
                    </a:cubicBezTo>
                    <a:cubicBezTo>
                      <a:pt x="5723" y="9713"/>
                      <a:pt x="6691" y="7708"/>
                      <a:pt x="7763" y="5785"/>
                    </a:cubicBezTo>
                    <a:cubicBezTo>
                      <a:pt x="8365" y="4704"/>
                      <a:pt x="9662" y="2769"/>
                      <a:pt x="8928" y="1281"/>
                    </a:cubicBezTo>
                    <a:cubicBezTo>
                      <a:pt x="8503" y="420"/>
                      <a:pt x="7860" y="0"/>
                      <a:pt x="7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6086674" y="3931790"/>
                <a:ext cx="198357" cy="273730"/>
              </a:xfrm>
              <a:custGeom>
                <a:avLst/>
                <a:gdLst/>
                <a:ahLst/>
                <a:cxnLst/>
                <a:rect l="l" t="t" r="r" b="b"/>
                <a:pathLst>
                  <a:path w="10074" h="13902" extrusionOk="0">
                    <a:moveTo>
                      <a:pt x="7284" y="600"/>
                    </a:moveTo>
                    <a:cubicBezTo>
                      <a:pt x="7328" y="600"/>
                      <a:pt x="7373" y="602"/>
                      <a:pt x="7417" y="606"/>
                    </a:cubicBezTo>
                    <a:cubicBezTo>
                      <a:pt x="7992" y="654"/>
                      <a:pt x="8472" y="1037"/>
                      <a:pt x="8806" y="1715"/>
                    </a:cubicBezTo>
                    <a:cubicBezTo>
                      <a:pt x="9393" y="2906"/>
                      <a:pt x="8467" y="4514"/>
                      <a:pt x="7854" y="5577"/>
                    </a:cubicBezTo>
                    <a:cubicBezTo>
                      <a:pt x="7779" y="5706"/>
                      <a:pt x="7709" y="5827"/>
                      <a:pt x="7647" y="5940"/>
                    </a:cubicBezTo>
                    <a:cubicBezTo>
                      <a:pt x="7409" y="6366"/>
                      <a:pt x="7177" y="6796"/>
                      <a:pt x="6945" y="7226"/>
                    </a:cubicBezTo>
                    <a:cubicBezTo>
                      <a:pt x="6148" y="8701"/>
                      <a:pt x="5324" y="10226"/>
                      <a:pt x="4304" y="11542"/>
                    </a:cubicBezTo>
                    <a:cubicBezTo>
                      <a:pt x="4225" y="11644"/>
                      <a:pt x="4138" y="11763"/>
                      <a:pt x="4047" y="11890"/>
                    </a:cubicBezTo>
                    <a:cubicBezTo>
                      <a:pt x="3611" y="12493"/>
                      <a:pt x="3028" y="13299"/>
                      <a:pt x="2398" y="13299"/>
                    </a:cubicBezTo>
                    <a:cubicBezTo>
                      <a:pt x="2341" y="13299"/>
                      <a:pt x="2283" y="13292"/>
                      <a:pt x="2226" y="13278"/>
                    </a:cubicBezTo>
                    <a:cubicBezTo>
                      <a:pt x="1639" y="13135"/>
                      <a:pt x="1235" y="12862"/>
                      <a:pt x="991" y="12446"/>
                    </a:cubicBezTo>
                    <a:cubicBezTo>
                      <a:pt x="633" y="11834"/>
                      <a:pt x="624" y="10903"/>
                      <a:pt x="964" y="9676"/>
                    </a:cubicBezTo>
                    <a:cubicBezTo>
                      <a:pt x="1769" y="6772"/>
                      <a:pt x="4278" y="3151"/>
                      <a:pt x="5027" y="2111"/>
                    </a:cubicBezTo>
                    <a:cubicBezTo>
                      <a:pt x="5722" y="1147"/>
                      <a:pt x="6531" y="600"/>
                      <a:pt x="7284" y="600"/>
                    </a:cubicBezTo>
                    <a:close/>
                    <a:moveTo>
                      <a:pt x="7283" y="0"/>
                    </a:moveTo>
                    <a:cubicBezTo>
                      <a:pt x="6342" y="0"/>
                      <a:pt x="5349" y="636"/>
                      <a:pt x="4540" y="1761"/>
                    </a:cubicBezTo>
                    <a:cubicBezTo>
                      <a:pt x="3775" y="2821"/>
                      <a:pt x="1217" y="6516"/>
                      <a:pt x="386" y="9516"/>
                    </a:cubicBezTo>
                    <a:cubicBezTo>
                      <a:pt x="0" y="10904"/>
                      <a:pt x="30" y="11992"/>
                      <a:pt x="473" y="12749"/>
                    </a:cubicBezTo>
                    <a:cubicBezTo>
                      <a:pt x="798" y="13305"/>
                      <a:pt x="1340" y="13680"/>
                      <a:pt x="2082" y="13861"/>
                    </a:cubicBezTo>
                    <a:cubicBezTo>
                      <a:pt x="2188" y="13887"/>
                      <a:pt x="2297" y="13902"/>
                      <a:pt x="2406" y="13902"/>
                    </a:cubicBezTo>
                    <a:cubicBezTo>
                      <a:pt x="3333" y="13902"/>
                      <a:pt x="4046" y="12916"/>
                      <a:pt x="4534" y="12243"/>
                    </a:cubicBezTo>
                    <a:cubicBezTo>
                      <a:pt x="4622" y="12122"/>
                      <a:pt x="4703" y="12009"/>
                      <a:pt x="4778" y="11911"/>
                    </a:cubicBezTo>
                    <a:cubicBezTo>
                      <a:pt x="5829" y="10557"/>
                      <a:pt x="6665" y="9010"/>
                      <a:pt x="7473" y="7512"/>
                    </a:cubicBezTo>
                    <a:cubicBezTo>
                      <a:pt x="7705" y="7084"/>
                      <a:pt x="7935" y="6657"/>
                      <a:pt x="8172" y="6233"/>
                    </a:cubicBezTo>
                    <a:lnTo>
                      <a:pt x="8375" y="5877"/>
                    </a:lnTo>
                    <a:cubicBezTo>
                      <a:pt x="9052" y="4702"/>
                      <a:pt x="10074" y="2928"/>
                      <a:pt x="9346" y="1449"/>
                    </a:cubicBezTo>
                    <a:cubicBezTo>
                      <a:pt x="8919" y="584"/>
                      <a:pt x="8251" y="72"/>
                      <a:pt x="7466" y="8"/>
                    </a:cubicBezTo>
                    <a:cubicBezTo>
                      <a:pt x="7405" y="3"/>
                      <a:pt x="7344" y="0"/>
                      <a:pt x="728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4933785" y="3759444"/>
                <a:ext cx="1341007" cy="970638"/>
              </a:xfrm>
              <a:custGeom>
                <a:avLst/>
                <a:gdLst/>
                <a:ahLst/>
                <a:cxnLst/>
                <a:rect l="l" t="t" r="r" b="b"/>
                <a:pathLst>
                  <a:path w="68106" h="49296" extrusionOk="0">
                    <a:moveTo>
                      <a:pt x="0" y="0"/>
                    </a:moveTo>
                    <a:lnTo>
                      <a:pt x="10704" y="29265"/>
                    </a:lnTo>
                    <a:lnTo>
                      <a:pt x="68105" y="49295"/>
                    </a:lnTo>
                    <a:lnTo>
                      <a:pt x="64816" y="21342"/>
                    </a:lnTo>
                    <a:lnTo>
                      <a:pt x="0"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4927444" y="3753517"/>
                <a:ext cx="1353609" cy="982492"/>
              </a:xfrm>
              <a:custGeom>
                <a:avLst/>
                <a:gdLst/>
                <a:ahLst/>
                <a:cxnLst/>
                <a:rect l="l" t="t" r="r" b="b"/>
                <a:pathLst>
                  <a:path w="68746" h="49898" extrusionOk="0">
                    <a:moveTo>
                      <a:pt x="818" y="780"/>
                    </a:moveTo>
                    <a:lnTo>
                      <a:pt x="64862" y="21868"/>
                    </a:lnTo>
                    <a:lnTo>
                      <a:pt x="68073" y="49154"/>
                    </a:lnTo>
                    <a:lnTo>
                      <a:pt x="11260" y="29329"/>
                    </a:lnTo>
                    <a:lnTo>
                      <a:pt x="818" y="780"/>
                    </a:lnTo>
                    <a:close/>
                    <a:moveTo>
                      <a:pt x="320" y="1"/>
                    </a:moveTo>
                    <a:cubicBezTo>
                      <a:pt x="240" y="1"/>
                      <a:pt x="163" y="33"/>
                      <a:pt x="106" y="93"/>
                    </a:cubicBezTo>
                    <a:cubicBezTo>
                      <a:pt x="27" y="176"/>
                      <a:pt x="1" y="297"/>
                      <a:pt x="40" y="404"/>
                    </a:cubicBezTo>
                    <a:lnTo>
                      <a:pt x="10744" y="29670"/>
                    </a:lnTo>
                    <a:cubicBezTo>
                      <a:pt x="10775" y="29754"/>
                      <a:pt x="10842" y="29821"/>
                      <a:pt x="10928" y="29849"/>
                    </a:cubicBezTo>
                    <a:lnTo>
                      <a:pt x="68327" y="49881"/>
                    </a:lnTo>
                    <a:cubicBezTo>
                      <a:pt x="68359" y="49891"/>
                      <a:pt x="68393" y="49897"/>
                      <a:pt x="68427" y="49897"/>
                    </a:cubicBezTo>
                    <a:cubicBezTo>
                      <a:pt x="68607" y="49897"/>
                      <a:pt x="68746" y="49740"/>
                      <a:pt x="68726" y="49562"/>
                    </a:cubicBezTo>
                    <a:lnTo>
                      <a:pt x="65437" y="21609"/>
                    </a:lnTo>
                    <a:cubicBezTo>
                      <a:pt x="65424" y="21493"/>
                      <a:pt x="65343" y="21394"/>
                      <a:pt x="65233" y="21359"/>
                    </a:cubicBezTo>
                    <a:lnTo>
                      <a:pt x="417" y="17"/>
                    </a:lnTo>
                    <a:cubicBezTo>
                      <a:pt x="385" y="6"/>
                      <a:pt x="352" y="1"/>
                      <a:pt x="32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32"/>
            <p:cNvGrpSpPr/>
            <p:nvPr/>
          </p:nvGrpSpPr>
          <p:grpSpPr>
            <a:xfrm>
              <a:off x="4866130" y="1140950"/>
              <a:ext cx="3577378" cy="3177375"/>
              <a:chOff x="4866130" y="1140950"/>
              <a:chExt cx="3577378" cy="3177375"/>
            </a:xfrm>
          </p:grpSpPr>
          <p:grpSp>
            <p:nvGrpSpPr>
              <p:cNvPr id="422" name="Google Shape;422;p32"/>
              <p:cNvGrpSpPr/>
              <p:nvPr/>
            </p:nvGrpSpPr>
            <p:grpSpPr>
              <a:xfrm>
                <a:off x="7218455" y="3425403"/>
                <a:ext cx="627776" cy="773482"/>
                <a:chOff x="7218455" y="3425403"/>
                <a:chExt cx="627776" cy="773482"/>
              </a:xfrm>
            </p:grpSpPr>
            <p:sp>
              <p:nvSpPr>
                <p:cNvPr id="423" name="Google Shape;423;p32"/>
                <p:cNvSpPr/>
                <p:nvPr/>
              </p:nvSpPr>
              <p:spPr>
                <a:xfrm>
                  <a:off x="7474976" y="3425403"/>
                  <a:ext cx="371255" cy="11873"/>
                </a:xfrm>
                <a:custGeom>
                  <a:avLst/>
                  <a:gdLst/>
                  <a:ahLst/>
                  <a:cxnLst/>
                  <a:rect l="l" t="t" r="r" b="b"/>
                  <a:pathLst>
                    <a:path w="18855" h="603" extrusionOk="0">
                      <a:moveTo>
                        <a:pt x="301" y="1"/>
                      </a:moveTo>
                      <a:cubicBezTo>
                        <a:pt x="136" y="1"/>
                        <a:pt x="1" y="135"/>
                        <a:pt x="1" y="302"/>
                      </a:cubicBezTo>
                      <a:cubicBezTo>
                        <a:pt x="1" y="468"/>
                        <a:pt x="136" y="602"/>
                        <a:pt x="301" y="602"/>
                      </a:cubicBezTo>
                      <a:cubicBezTo>
                        <a:pt x="303" y="602"/>
                        <a:pt x="305" y="602"/>
                        <a:pt x="308" y="602"/>
                      </a:cubicBezTo>
                      <a:lnTo>
                        <a:pt x="18548" y="602"/>
                      </a:lnTo>
                      <a:cubicBezTo>
                        <a:pt x="18550" y="602"/>
                        <a:pt x="18552" y="602"/>
                        <a:pt x="18554" y="602"/>
                      </a:cubicBezTo>
                      <a:cubicBezTo>
                        <a:pt x="18720" y="602"/>
                        <a:pt x="18855" y="468"/>
                        <a:pt x="18855" y="302"/>
                      </a:cubicBezTo>
                      <a:cubicBezTo>
                        <a:pt x="18855" y="135"/>
                        <a:pt x="18720" y="1"/>
                        <a:pt x="18554" y="1"/>
                      </a:cubicBezTo>
                      <a:cubicBezTo>
                        <a:pt x="18552" y="1"/>
                        <a:pt x="18550" y="1"/>
                        <a:pt x="18548" y="1"/>
                      </a:cubicBezTo>
                      <a:lnTo>
                        <a:pt x="308"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18455" y="3425403"/>
                  <a:ext cx="137279" cy="11873"/>
                </a:xfrm>
                <a:custGeom>
                  <a:avLst/>
                  <a:gdLst/>
                  <a:ahLst/>
                  <a:cxnLst/>
                  <a:rect l="l" t="t" r="r" b="b"/>
                  <a:pathLst>
                    <a:path w="6972" h="603" extrusionOk="0">
                      <a:moveTo>
                        <a:pt x="301" y="1"/>
                      </a:moveTo>
                      <a:cubicBezTo>
                        <a:pt x="136" y="1"/>
                        <a:pt x="1" y="135"/>
                        <a:pt x="1" y="302"/>
                      </a:cubicBezTo>
                      <a:cubicBezTo>
                        <a:pt x="1" y="468"/>
                        <a:pt x="136" y="602"/>
                        <a:pt x="301" y="602"/>
                      </a:cubicBezTo>
                      <a:cubicBezTo>
                        <a:pt x="303" y="602"/>
                        <a:pt x="306" y="602"/>
                        <a:pt x="308" y="602"/>
                      </a:cubicBezTo>
                      <a:lnTo>
                        <a:pt x="6677" y="602"/>
                      </a:lnTo>
                      <a:cubicBezTo>
                        <a:pt x="6841" y="599"/>
                        <a:pt x="6971" y="465"/>
                        <a:pt x="6971" y="302"/>
                      </a:cubicBezTo>
                      <a:cubicBezTo>
                        <a:pt x="6971" y="139"/>
                        <a:pt x="6841" y="5"/>
                        <a:pt x="6677"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771389" y="3490912"/>
                  <a:ext cx="74842" cy="11873"/>
                </a:xfrm>
                <a:custGeom>
                  <a:avLst/>
                  <a:gdLst/>
                  <a:ahLst/>
                  <a:cxnLst/>
                  <a:rect l="l" t="t" r="r" b="b"/>
                  <a:pathLst>
                    <a:path w="3801" h="603" extrusionOk="0">
                      <a:moveTo>
                        <a:pt x="302" y="1"/>
                      </a:moveTo>
                      <a:cubicBezTo>
                        <a:pt x="136" y="1"/>
                        <a:pt x="1" y="135"/>
                        <a:pt x="1" y="301"/>
                      </a:cubicBezTo>
                      <a:cubicBezTo>
                        <a:pt x="1" y="468"/>
                        <a:pt x="136" y="602"/>
                        <a:pt x="302" y="602"/>
                      </a:cubicBezTo>
                      <a:cubicBezTo>
                        <a:pt x="305" y="602"/>
                        <a:pt x="307" y="602"/>
                        <a:pt x="309" y="602"/>
                      </a:cubicBezTo>
                      <a:lnTo>
                        <a:pt x="3494" y="602"/>
                      </a:lnTo>
                      <a:cubicBezTo>
                        <a:pt x="3496" y="602"/>
                        <a:pt x="3498" y="602"/>
                        <a:pt x="3500" y="602"/>
                      </a:cubicBezTo>
                      <a:cubicBezTo>
                        <a:pt x="3666" y="602"/>
                        <a:pt x="3801" y="468"/>
                        <a:pt x="3801" y="301"/>
                      </a:cubicBezTo>
                      <a:cubicBezTo>
                        <a:pt x="3801" y="135"/>
                        <a:pt x="3666" y="1"/>
                        <a:pt x="3500" y="1"/>
                      </a:cubicBezTo>
                      <a:cubicBezTo>
                        <a:pt x="3498" y="1"/>
                        <a:pt x="3496" y="1"/>
                        <a:pt x="3494" y="1"/>
                      </a:cubicBezTo>
                      <a:lnTo>
                        <a:pt x="309" y="1"/>
                      </a:lnTo>
                      <a:cubicBezTo>
                        <a:pt x="307" y="1"/>
                        <a:pt x="305"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594672" y="3490912"/>
                  <a:ext cx="137535" cy="11873"/>
                </a:xfrm>
                <a:custGeom>
                  <a:avLst/>
                  <a:gdLst/>
                  <a:ahLst/>
                  <a:cxnLst/>
                  <a:rect l="l" t="t" r="r" b="b"/>
                  <a:pathLst>
                    <a:path w="6985" h="603" extrusionOk="0">
                      <a:moveTo>
                        <a:pt x="302" y="1"/>
                      </a:moveTo>
                      <a:cubicBezTo>
                        <a:pt x="136" y="1"/>
                        <a:pt x="0" y="135"/>
                        <a:pt x="0" y="301"/>
                      </a:cubicBezTo>
                      <a:cubicBezTo>
                        <a:pt x="0" y="468"/>
                        <a:pt x="136" y="602"/>
                        <a:pt x="302" y="602"/>
                      </a:cubicBezTo>
                      <a:cubicBezTo>
                        <a:pt x="304" y="602"/>
                        <a:pt x="306" y="602"/>
                        <a:pt x="309" y="602"/>
                      </a:cubicBezTo>
                      <a:lnTo>
                        <a:pt x="6678" y="602"/>
                      </a:lnTo>
                      <a:cubicBezTo>
                        <a:pt x="6680" y="602"/>
                        <a:pt x="6682" y="602"/>
                        <a:pt x="6684" y="602"/>
                      </a:cubicBezTo>
                      <a:cubicBezTo>
                        <a:pt x="6850" y="602"/>
                        <a:pt x="6985" y="468"/>
                        <a:pt x="6985" y="301"/>
                      </a:cubicBezTo>
                      <a:cubicBezTo>
                        <a:pt x="6985" y="135"/>
                        <a:pt x="6850" y="1"/>
                        <a:pt x="6684" y="1"/>
                      </a:cubicBezTo>
                      <a:cubicBezTo>
                        <a:pt x="6682" y="1"/>
                        <a:pt x="6680" y="1"/>
                        <a:pt x="6678" y="1"/>
                      </a:cubicBezTo>
                      <a:lnTo>
                        <a:pt x="309" y="1"/>
                      </a:lnTo>
                      <a:cubicBezTo>
                        <a:pt x="306" y="1"/>
                        <a:pt x="304"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7218455" y="3490912"/>
                  <a:ext cx="302576" cy="11873"/>
                </a:xfrm>
                <a:custGeom>
                  <a:avLst/>
                  <a:gdLst/>
                  <a:ahLst/>
                  <a:cxnLst/>
                  <a:rect l="l" t="t" r="r" b="b"/>
                  <a:pathLst>
                    <a:path w="15367" h="603" extrusionOk="0">
                      <a:moveTo>
                        <a:pt x="301" y="1"/>
                      </a:moveTo>
                      <a:cubicBezTo>
                        <a:pt x="136" y="1"/>
                        <a:pt x="1" y="135"/>
                        <a:pt x="1" y="301"/>
                      </a:cubicBezTo>
                      <a:cubicBezTo>
                        <a:pt x="1" y="468"/>
                        <a:pt x="136" y="602"/>
                        <a:pt x="301" y="602"/>
                      </a:cubicBezTo>
                      <a:cubicBezTo>
                        <a:pt x="303" y="602"/>
                        <a:pt x="306" y="602"/>
                        <a:pt x="308" y="602"/>
                      </a:cubicBezTo>
                      <a:lnTo>
                        <a:pt x="15073" y="602"/>
                      </a:lnTo>
                      <a:cubicBezTo>
                        <a:pt x="15236" y="599"/>
                        <a:pt x="15367" y="465"/>
                        <a:pt x="15367" y="301"/>
                      </a:cubicBezTo>
                      <a:cubicBezTo>
                        <a:pt x="15367" y="138"/>
                        <a:pt x="15236" y="5"/>
                        <a:pt x="15073"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7514868" y="3556420"/>
                  <a:ext cx="331363" cy="11873"/>
                </a:xfrm>
                <a:custGeom>
                  <a:avLst/>
                  <a:gdLst/>
                  <a:ahLst/>
                  <a:cxnLst/>
                  <a:rect l="l" t="t" r="r" b="b"/>
                  <a:pathLst>
                    <a:path w="16829" h="603" extrusionOk="0">
                      <a:moveTo>
                        <a:pt x="300" y="1"/>
                      </a:moveTo>
                      <a:cubicBezTo>
                        <a:pt x="135" y="1"/>
                        <a:pt x="1" y="135"/>
                        <a:pt x="1" y="301"/>
                      </a:cubicBezTo>
                      <a:cubicBezTo>
                        <a:pt x="1" y="467"/>
                        <a:pt x="136" y="602"/>
                        <a:pt x="303" y="602"/>
                      </a:cubicBezTo>
                      <a:cubicBezTo>
                        <a:pt x="305" y="602"/>
                        <a:pt x="307" y="602"/>
                        <a:pt x="309" y="602"/>
                      </a:cubicBezTo>
                      <a:lnTo>
                        <a:pt x="16522" y="602"/>
                      </a:lnTo>
                      <a:cubicBezTo>
                        <a:pt x="16524" y="602"/>
                        <a:pt x="16526" y="602"/>
                        <a:pt x="16528" y="602"/>
                      </a:cubicBezTo>
                      <a:cubicBezTo>
                        <a:pt x="16694" y="602"/>
                        <a:pt x="16829" y="467"/>
                        <a:pt x="16829" y="301"/>
                      </a:cubicBezTo>
                      <a:cubicBezTo>
                        <a:pt x="16829" y="135"/>
                        <a:pt x="16695" y="1"/>
                        <a:pt x="16530" y="1"/>
                      </a:cubicBezTo>
                      <a:cubicBezTo>
                        <a:pt x="16527" y="1"/>
                        <a:pt x="16524" y="1"/>
                        <a:pt x="16522" y="1"/>
                      </a:cubicBezTo>
                      <a:lnTo>
                        <a:pt x="309" y="1"/>
                      </a:lnTo>
                      <a:cubicBezTo>
                        <a:pt x="306" y="1"/>
                        <a:pt x="303" y="1"/>
                        <a:pt x="30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7218455" y="3556420"/>
                  <a:ext cx="239864" cy="11873"/>
                </a:xfrm>
                <a:custGeom>
                  <a:avLst/>
                  <a:gdLst/>
                  <a:ahLst/>
                  <a:cxnLst/>
                  <a:rect l="l" t="t" r="r" b="b"/>
                  <a:pathLst>
                    <a:path w="12182" h="603" extrusionOk="0">
                      <a:moveTo>
                        <a:pt x="299" y="1"/>
                      </a:moveTo>
                      <a:cubicBezTo>
                        <a:pt x="135" y="1"/>
                        <a:pt x="1" y="135"/>
                        <a:pt x="1" y="301"/>
                      </a:cubicBezTo>
                      <a:cubicBezTo>
                        <a:pt x="1" y="467"/>
                        <a:pt x="136" y="602"/>
                        <a:pt x="301" y="602"/>
                      </a:cubicBezTo>
                      <a:cubicBezTo>
                        <a:pt x="303" y="602"/>
                        <a:pt x="306" y="602"/>
                        <a:pt x="308" y="602"/>
                      </a:cubicBezTo>
                      <a:lnTo>
                        <a:pt x="11888" y="602"/>
                      </a:lnTo>
                      <a:cubicBezTo>
                        <a:pt x="12052" y="597"/>
                        <a:pt x="12182" y="464"/>
                        <a:pt x="12182" y="301"/>
                      </a:cubicBezTo>
                      <a:cubicBezTo>
                        <a:pt x="12182" y="137"/>
                        <a:pt x="12052" y="4"/>
                        <a:pt x="11888" y="1"/>
                      </a:cubicBezTo>
                      <a:lnTo>
                        <a:pt x="308" y="1"/>
                      </a:lnTo>
                      <a:cubicBezTo>
                        <a:pt x="305" y="1"/>
                        <a:pt x="302" y="1"/>
                        <a:pt x="2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7697434" y="3621909"/>
                  <a:ext cx="148660" cy="11853"/>
                </a:xfrm>
                <a:custGeom>
                  <a:avLst/>
                  <a:gdLst/>
                  <a:ahLst/>
                  <a:cxnLst/>
                  <a:rect l="l" t="t" r="r" b="b"/>
                  <a:pathLst>
                    <a:path w="7550" h="602" extrusionOk="0">
                      <a:moveTo>
                        <a:pt x="301" y="1"/>
                      </a:moveTo>
                      <a:cubicBezTo>
                        <a:pt x="135" y="1"/>
                        <a:pt x="1" y="135"/>
                        <a:pt x="1" y="301"/>
                      </a:cubicBezTo>
                      <a:cubicBezTo>
                        <a:pt x="1" y="467"/>
                        <a:pt x="135" y="602"/>
                        <a:pt x="301" y="602"/>
                      </a:cubicBezTo>
                      <a:lnTo>
                        <a:pt x="7250" y="602"/>
                      </a:lnTo>
                      <a:cubicBezTo>
                        <a:pt x="7416" y="602"/>
                        <a:pt x="7550" y="467"/>
                        <a:pt x="7550" y="301"/>
                      </a:cubicBezTo>
                      <a:cubicBezTo>
                        <a:pt x="7550" y="135"/>
                        <a:pt x="7416" y="1"/>
                        <a:pt x="725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7355399" y="3621909"/>
                  <a:ext cx="296886" cy="11853"/>
                </a:xfrm>
                <a:custGeom>
                  <a:avLst/>
                  <a:gdLst/>
                  <a:ahLst/>
                  <a:cxnLst/>
                  <a:rect l="l" t="t" r="r" b="b"/>
                  <a:pathLst>
                    <a:path w="15078" h="602" extrusionOk="0">
                      <a:moveTo>
                        <a:pt x="301" y="1"/>
                      </a:moveTo>
                      <a:cubicBezTo>
                        <a:pt x="135" y="1"/>
                        <a:pt x="1" y="135"/>
                        <a:pt x="1" y="301"/>
                      </a:cubicBezTo>
                      <a:cubicBezTo>
                        <a:pt x="1" y="467"/>
                        <a:pt x="135" y="602"/>
                        <a:pt x="301" y="602"/>
                      </a:cubicBezTo>
                      <a:lnTo>
                        <a:pt x="14777" y="602"/>
                      </a:lnTo>
                      <a:cubicBezTo>
                        <a:pt x="14943" y="602"/>
                        <a:pt x="15077" y="467"/>
                        <a:pt x="15077" y="301"/>
                      </a:cubicBezTo>
                      <a:cubicBezTo>
                        <a:pt x="15077" y="135"/>
                        <a:pt x="14943" y="1"/>
                        <a:pt x="1477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7218593" y="3621909"/>
                  <a:ext cx="85967" cy="11853"/>
                </a:xfrm>
                <a:custGeom>
                  <a:avLst/>
                  <a:gdLst/>
                  <a:ahLst/>
                  <a:cxnLst/>
                  <a:rect l="l" t="t" r="r" b="b"/>
                  <a:pathLst>
                    <a:path w="4366" h="602" extrusionOk="0">
                      <a:moveTo>
                        <a:pt x="301" y="1"/>
                      </a:moveTo>
                      <a:cubicBezTo>
                        <a:pt x="135" y="1"/>
                        <a:pt x="1" y="135"/>
                        <a:pt x="1" y="301"/>
                      </a:cubicBezTo>
                      <a:cubicBezTo>
                        <a:pt x="1" y="467"/>
                        <a:pt x="135" y="602"/>
                        <a:pt x="301" y="602"/>
                      </a:cubicBezTo>
                      <a:lnTo>
                        <a:pt x="4064" y="602"/>
                      </a:lnTo>
                      <a:cubicBezTo>
                        <a:pt x="4230" y="602"/>
                        <a:pt x="4365" y="467"/>
                        <a:pt x="4365" y="301"/>
                      </a:cubicBezTo>
                      <a:cubicBezTo>
                        <a:pt x="4365" y="135"/>
                        <a:pt x="4230" y="1"/>
                        <a:pt x="40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7474976" y="3679227"/>
                  <a:ext cx="371255" cy="11853"/>
                </a:xfrm>
                <a:custGeom>
                  <a:avLst/>
                  <a:gdLst/>
                  <a:ahLst/>
                  <a:cxnLst/>
                  <a:rect l="l" t="t" r="r" b="b"/>
                  <a:pathLst>
                    <a:path w="18855" h="602" extrusionOk="0">
                      <a:moveTo>
                        <a:pt x="301" y="0"/>
                      </a:moveTo>
                      <a:cubicBezTo>
                        <a:pt x="136" y="0"/>
                        <a:pt x="1" y="134"/>
                        <a:pt x="1" y="300"/>
                      </a:cubicBezTo>
                      <a:cubicBezTo>
                        <a:pt x="1" y="467"/>
                        <a:pt x="136" y="602"/>
                        <a:pt x="301" y="602"/>
                      </a:cubicBezTo>
                      <a:cubicBezTo>
                        <a:pt x="303" y="602"/>
                        <a:pt x="305" y="602"/>
                        <a:pt x="308" y="602"/>
                      </a:cubicBezTo>
                      <a:lnTo>
                        <a:pt x="18548" y="602"/>
                      </a:lnTo>
                      <a:cubicBezTo>
                        <a:pt x="18550" y="602"/>
                        <a:pt x="18552" y="602"/>
                        <a:pt x="18554" y="602"/>
                      </a:cubicBezTo>
                      <a:cubicBezTo>
                        <a:pt x="18720" y="602"/>
                        <a:pt x="18855" y="467"/>
                        <a:pt x="18855" y="300"/>
                      </a:cubicBezTo>
                      <a:cubicBezTo>
                        <a:pt x="18855" y="134"/>
                        <a:pt x="18720" y="0"/>
                        <a:pt x="18554" y="0"/>
                      </a:cubicBezTo>
                      <a:cubicBezTo>
                        <a:pt x="18552" y="0"/>
                        <a:pt x="18550" y="0"/>
                        <a:pt x="18548" y="0"/>
                      </a:cubicBezTo>
                      <a:lnTo>
                        <a:pt x="308" y="0"/>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7218455" y="3679227"/>
                  <a:ext cx="137279" cy="11853"/>
                </a:xfrm>
                <a:custGeom>
                  <a:avLst/>
                  <a:gdLst/>
                  <a:ahLst/>
                  <a:cxnLst/>
                  <a:rect l="l" t="t" r="r" b="b"/>
                  <a:pathLst>
                    <a:path w="6972" h="602" extrusionOk="0">
                      <a:moveTo>
                        <a:pt x="301" y="0"/>
                      </a:moveTo>
                      <a:cubicBezTo>
                        <a:pt x="136" y="0"/>
                        <a:pt x="1" y="134"/>
                        <a:pt x="1" y="300"/>
                      </a:cubicBezTo>
                      <a:cubicBezTo>
                        <a:pt x="1" y="467"/>
                        <a:pt x="136" y="602"/>
                        <a:pt x="301" y="602"/>
                      </a:cubicBezTo>
                      <a:cubicBezTo>
                        <a:pt x="303" y="602"/>
                        <a:pt x="306" y="602"/>
                        <a:pt x="308" y="602"/>
                      </a:cubicBezTo>
                      <a:lnTo>
                        <a:pt x="6677" y="602"/>
                      </a:lnTo>
                      <a:cubicBezTo>
                        <a:pt x="6841" y="598"/>
                        <a:pt x="6971" y="464"/>
                        <a:pt x="6971" y="300"/>
                      </a:cubicBezTo>
                      <a:cubicBezTo>
                        <a:pt x="6971" y="137"/>
                        <a:pt x="6841" y="4"/>
                        <a:pt x="6677" y="0"/>
                      </a:cubicBezTo>
                      <a:lnTo>
                        <a:pt x="308" y="0"/>
                      </a:lnTo>
                      <a:cubicBezTo>
                        <a:pt x="306"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7771389" y="3744735"/>
                  <a:ext cx="74842" cy="11834"/>
                </a:xfrm>
                <a:custGeom>
                  <a:avLst/>
                  <a:gdLst/>
                  <a:ahLst/>
                  <a:cxnLst/>
                  <a:rect l="l" t="t" r="r" b="b"/>
                  <a:pathLst>
                    <a:path w="3801" h="601" extrusionOk="0">
                      <a:moveTo>
                        <a:pt x="300" y="0"/>
                      </a:moveTo>
                      <a:cubicBezTo>
                        <a:pt x="135" y="0"/>
                        <a:pt x="1" y="135"/>
                        <a:pt x="1" y="300"/>
                      </a:cubicBezTo>
                      <a:cubicBezTo>
                        <a:pt x="1" y="466"/>
                        <a:pt x="135" y="600"/>
                        <a:pt x="300" y="600"/>
                      </a:cubicBezTo>
                      <a:cubicBezTo>
                        <a:pt x="303" y="600"/>
                        <a:pt x="306" y="600"/>
                        <a:pt x="309" y="600"/>
                      </a:cubicBezTo>
                      <a:lnTo>
                        <a:pt x="3494" y="600"/>
                      </a:lnTo>
                      <a:cubicBezTo>
                        <a:pt x="3496" y="600"/>
                        <a:pt x="3499" y="600"/>
                        <a:pt x="3502" y="600"/>
                      </a:cubicBezTo>
                      <a:cubicBezTo>
                        <a:pt x="3667" y="600"/>
                        <a:pt x="3801" y="466"/>
                        <a:pt x="3801" y="300"/>
                      </a:cubicBezTo>
                      <a:cubicBezTo>
                        <a:pt x="3801" y="135"/>
                        <a:pt x="3667" y="0"/>
                        <a:pt x="3502" y="0"/>
                      </a:cubicBezTo>
                      <a:cubicBezTo>
                        <a:pt x="3499" y="0"/>
                        <a:pt x="3496" y="0"/>
                        <a:pt x="3494" y="0"/>
                      </a:cubicBezTo>
                      <a:lnTo>
                        <a:pt x="309" y="0"/>
                      </a:lnTo>
                      <a:cubicBezTo>
                        <a:pt x="306" y="0"/>
                        <a:pt x="303" y="0"/>
                        <a:pt x="30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7594672" y="3744735"/>
                  <a:ext cx="137535" cy="11834"/>
                </a:xfrm>
                <a:custGeom>
                  <a:avLst/>
                  <a:gdLst/>
                  <a:ahLst/>
                  <a:cxnLst/>
                  <a:rect l="l" t="t" r="r" b="b"/>
                  <a:pathLst>
                    <a:path w="6985" h="601" extrusionOk="0">
                      <a:moveTo>
                        <a:pt x="300" y="0"/>
                      </a:moveTo>
                      <a:cubicBezTo>
                        <a:pt x="134" y="0"/>
                        <a:pt x="0" y="135"/>
                        <a:pt x="0" y="300"/>
                      </a:cubicBezTo>
                      <a:cubicBezTo>
                        <a:pt x="0" y="466"/>
                        <a:pt x="134" y="600"/>
                        <a:pt x="300" y="600"/>
                      </a:cubicBezTo>
                      <a:cubicBezTo>
                        <a:pt x="303" y="600"/>
                        <a:pt x="306" y="600"/>
                        <a:pt x="309" y="600"/>
                      </a:cubicBezTo>
                      <a:lnTo>
                        <a:pt x="6678" y="600"/>
                      </a:lnTo>
                      <a:cubicBezTo>
                        <a:pt x="6681" y="600"/>
                        <a:pt x="6684" y="600"/>
                        <a:pt x="6686" y="600"/>
                      </a:cubicBezTo>
                      <a:cubicBezTo>
                        <a:pt x="6851" y="600"/>
                        <a:pt x="6985" y="466"/>
                        <a:pt x="6985" y="300"/>
                      </a:cubicBezTo>
                      <a:cubicBezTo>
                        <a:pt x="6985" y="135"/>
                        <a:pt x="6851" y="0"/>
                        <a:pt x="6686" y="0"/>
                      </a:cubicBezTo>
                      <a:cubicBezTo>
                        <a:pt x="6684" y="0"/>
                        <a:pt x="6681" y="0"/>
                        <a:pt x="6678" y="0"/>
                      </a:cubicBezTo>
                      <a:lnTo>
                        <a:pt x="309" y="0"/>
                      </a:lnTo>
                      <a:cubicBezTo>
                        <a:pt x="306" y="0"/>
                        <a:pt x="303" y="0"/>
                        <a:pt x="30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7218455" y="3744735"/>
                  <a:ext cx="302576" cy="11834"/>
                </a:xfrm>
                <a:custGeom>
                  <a:avLst/>
                  <a:gdLst/>
                  <a:ahLst/>
                  <a:cxnLst/>
                  <a:rect l="l" t="t" r="r" b="b"/>
                  <a:pathLst>
                    <a:path w="15367" h="601" extrusionOk="0">
                      <a:moveTo>
                        <a:pt x="299" y="0"/>
                      </a:moveTo>
                      <a:cubicBezTo>
                        <a:pt x="135" y="0"/>
                        <a:pt x="1" y="135"/>
                        <a:pt x="1" y="300"/>
                      </a:cubicBezTo>
                      <a:cubicBezTo>
                        <a:pt x="1" y="466"/>
                        <a:pt x="135" y="600"/>
                        <a:pt x="299" y="600"/>
                      </a:cubicBezTo>
                      <a:cubicBezTo>
                        <a:pt x="302" y="600"/>
                        <a:pt x="305" y="600"/>
                        <a:pt x="308" y="600"/>
                      </a:cubicBezTo>
                      <a:lnTo>
                        <a:pt x="15073" y="600"/>
                      </a:lnTo>
                      <a:cubicBezTo>
                        <a:pt x="15236" y="597"/>
                        <a:pt x="15367" y="464"/>
                        <a:pt x="15367" y="300"/>
                      </a:cubicBezTo>
                      <a:cubicBezTo>
                        <a:pt x="15367" y="137"/>
                        <a:pt x="15236" y="4"/>
                        <a:pt x="15073" y="0"/>
                      </a:cubicBezTo>
                      <a:lnTo>
                        <a:pt x="308" y="0"/>
                      </a:lnTo>
                      <a:cubicBezTo>
                        <a:pt x="305" y="0"/>
                        <a:pt x="302" y="0"/>
                        <a:pt x="29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7514868" y="3810224"/>
                  <a:ext cx="331363" cy="11853"/>
                </a:xfrm>
                <a:custGeom>
                  <a:avLst/>
                  <a:gdLst/>
                  <a:ahLst/>
                  <a:cxnLst/>
                  <a:rect l="l" t="t" r="r" b="b"/>
                  <a:pathLst>
                    <a:path w="16829" h="602" extrusionOk="0">
                      <a:moveTo>
                        <a:pt x="303" y="0"/>
                      </a:moveTo>
                      <a:cubicBezTo>
                        <a:pt x="136" y="0"/>
                        <a:pt x="1" y="134"/>
                        <a:pt x="1" y="301"/>
                      </a:cubicBezTo>
                      <a:cubicBezTo>
                        <a:pt x="1" y="467"/>
                        <a:pt x="136" y="601"/>
                        <a:pt x="303" y="601"/>
                      </a:cubicBezTo>
                      <a:cubicBezTo>
                        <a:pt x="305" y="601"/>
                        <a:pt x="307" y="601"/>
                        <a:pt x="309" y="601"/>
                      </a:cubicBezTo>
                      <a:lnTo>
                        <a:pt x="16522" y="601"/>
                      </a:lnTo>
                      <a:cubicBezTo>
                        <a:pt x="16524" y="601"/>
                        <a:pt x="16526" y="601"/>
                        <a:pt x="16528" y="601"/>
                      </a:cubicBezTo>
                      <a:cubicBezTo>
                        <a:pt x="16694" y="601"/>
                        <a:pt x="16829" y="467"/>
                        <a:pt x="16829" y="301"/>
                      </a:cubicBezTo>
                      <a:cubicBezTo>
                        <a:pt x="16829" y="134"/>
                        <a:pt x="16694" y="0"/>
                        <a:pt x="16528" y="0"/>
                      </a:cubicBezTo>
                      <a:cubicBezTo>
                        <a:pt x="16526" y="0"/>
                        <a:pt x="16524" y="0"/>
                        <a:pt x="16522" y="0"/>
                      </a:cubicBezTo>
                      <a:lnTo>
                        <a:pt x="309" y="0"/>
                      </a:lnTo>
                      <a:cubicBezTo>
                        <a:pt x="307" y="0"/>
                        <a:pt x="305" y="0"/>
                        <a:pt x="30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7218455" y="3810224"/>
                  <a:ext cx="239864" cy="11853"/>
                </a:xfrm>
                <a:custGeom>
                  <a:avLst/>
                  <a:gdLst/>
                  <a:ahLst/>
                  <a:cxnLst/>
                  <a:rect l="l" t="t" r="r" b="b"/>
                  <a:pathLst>
                    <a:path w="12182" h="602" extrusionOk="0">
                      <a:moveTo>
                        <a:pt x="301" y="0"/>
                      </a:moveTo>
                      <a:cubicBezTo>
                        <a:pt x="136" y="0"/>
                        <a:pt x="1" y="134"/>
                        <a:pt x="1" y="301"/>
                      </a:cubicBezTo>
                      <a:cubicBezTo>
                        <a:pt x="1" y="467"/>
                        <a:pt x="136" y="601"/>
                        <a:pt x="301" y="601"/>
                      </a:cubicBezTo>
                      <a:cubicBezTo>
                        <a:pt x="303" y="601"/>
                        <a:pt x="306" y="601"/>
                        <a:pt x="308" y="601"/>
                      </a:cubicBezTo>
                      <a:lnTo>
                        <a:pt x="11888" y="601"/>
                      </a:lnTo>
                      <a:cubicBezTo>
                        <a:pt x="12052" y="598"/>
                        <a:pt x="12182" y="464"/>
                        <a:pt x="12182" y="301"/>
                      </a:cubicBezTo>
                      <a:cubicBezTo>
                        <a:pt x="12182" y="138"/>
                        <a:pt x="12052" y="4"/>
                        <a:pt x="11888" y="0"/>
                      </a:cubicBezTo>
                      <a:lnTo>
                        <a:pt x="308" y="0"/>
                      </a:lnTo>
                      <a:cubicBezTo>
                        <a:pt x="306"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7771389" y="3933228"/>
                  <a:ext cx="74842" cy="11853"/>
                </a:xfrm>
                <a:custGeom>
                  <a:avLst/>
                  <a:gdLst/>
                  <a:ahLst/>
                  <a:cxnLst/>
                  <a:rect l="l" t="t" r="r" b="b"/>
                  <a:pathLst>
                    <a:path w="3801" h="602" extrusionOk="0">
                      <a:moveTo>
                        <a:pt x="302" y="0"/>
                      </a:moveTo>
                      <a:cubicBezTo>
                        <a:pt x="136" y="0"/>
                        <a:pt x="1" y="134"/>
                        <a:pt x="1" y="302"/>
                      </a:cubicBezTo>
                      <a:cubicBezTo>
                        <a:pt x="1" y="468"/>
                        <a:pt x="136" y="602"/>
                        <a:pt x="302" y="602"/>
                      </a:cubicBezTo>
                      <a:cubicBezTo>
                        <a:pt x="305" y="602"/>
                        <a:pt x="307" y="602"/>
                        <a:pt x="309" y="601"/>
                      </a:cubicBezTo>
                      <a:lnTo>
                        <a:pt x="3494" y="601"/>
                      </a:lnTo>
                      <a:cubicBezTo>
                        <a:pt x="3496" y="602"/>
                        <a:pt x="3498" y="602"/>
                        <a:pt x="3500" y="602"/>
                      </a:cubicBezTo>
                      <a:cubicBezTo>
                        <a:pt x="3666" y="602"/>
                        <a:pt x="3801" y="468"/>
                        <a:pt x="3801" y="302"/>
                      </a:cubicBezTo>
                      <a:cubicBezTo>
                        <a:pt x="3801" y="134"/>
                        <a:pt x="3666" y="0"/>
                        <a:pt x="3500" y="0"/>
                      </a:cubicBezTo>
                      <a:cubicBezTo>
                        <a:pt x="3498" y="0"/>
                        <a:pt x="3496" y="0"/>
                        <a:pt x="3494" y="0"/>
                      </a:cubicBezTo>
                      <a:lnTo>
                        <a:pt x="309" y="0"/>
                      </a:lnTo>
                      <a:cubicBezTo>
                        <a:pt x="307" y="0"/>
                        <a:pt x="305" y="0"/>
                        <a:pt x="3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7594672" y="3933228"/>
                  <a:ext cx="137535" cy="11853"/>
                </a:xfrm>
                <a:custGeom>
                  <a:avLst/>
                  <a:gdLst/>
                  <a:ahLst/>
                  <a:cxnLst/>
                  <a:rect l="l" t="t" r="r" b="b"/>
                  <a:pathLst>
                    <a:path w="6985" h="602" extrusionOk="0">
                      <a:moveTo>
                        <a:pt x="302" y="0"/>
                      </a:moveTo>
                      <a:cubicBezTo>
                        <a:pt x="136" y="0"/>
                        <a:pt x="0" y="134"/>
                        <a:pt x="0" y="302"/>
                      </a:cubicBezTo>
                      <a:cubicBezTo>
                        <a:pt x="0" y="468"/>
                        <a:pt x="136" y="602"/>
                        <a:pt x="302" y="602"/>
                      </a:cubicBezTo>
                      <a:cubicBezTo>
                        <a:pt x="304" y="602"/>
                        <a:pt x="306" y="602"/>
                        <a:pt x="309" y="601"/>
                      </a:cubicBezTo>
                      <a:lnTo>
                        <a:pt x="6678" y="601"/>
                      </a:lnTo>
                      <a:cubicBezTo>
                        <a:pt x="6680" y="602"/>
                        <a:pt x="6682" y="602"/>
                        <a:pt x="6684" y="602"/>
                      </a:cubicBezTo>
                      <a:cubicBezTo>
                        <a:pt x="6850" y="602"/>
                        <a:pt x="6985" y="468"/>
                        <a:pt x="6985" y="302"/>
                      </a:cubicBezTo>
                      <a:cubicBezTo>
                        <a:pt x="6985" y="134"/>
                        <a:pt x="6850" y="0"/>
                        <a:pt x="6684" y="0"/>
                      </a:cubicBezTo>
                      <a:cubicBezTo>
                        <a:pt x="6682" y="0"/>
                        <a:pt x="6680" y="0"/>
                        <a:pt x="6678" y="0"/>
                      </a:cubicBezTo>
                      <a:lnTo>
                        <a:pt x="309" y="0"/>
                      </a:lnTo>
                      <a:cubicBezTo>
                        <a:pt x="306" y="0"/>
                        <a:pt x="304" y="0"/>
                        <a:pt x="3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7218455" y="3933228"/>
                  <a:ext cx="302576" cy="11853"/>
                </a:xfrm>
                <a:custGeom>
                  <a:avLst/>
                  <a:gdLst/>
                  <a:ahLst/>
                  <a:cxnLst/>
                  <a:rect l="l" t="t" r="r" b="b"/>
                  <a:pathLst>
                    <a:path w="15367" h="602" extrusionOk="0">
                      <a:moveTo>
                        <a:pt x="301" y="0"/>
                      </a:moveTo>
                      <a:cubicBezTo>
                        <a:pt x="136" y="0"/>
                        <a:pt x="1" y="134"/>
                        <a:pt x="1" y="302"/>
                      </a:cubicBezTo>
                      <a:cubicBezTo>
                        <a:pt x="1" y="468"/>
                        <a:pt x="136" y="602"/>
                        <a:pt x="301" y="602"/>
                      </a:cubicBezTo>
                      <a:cubicBezTo>
                        <a:pt x="303" y="602"/>
                        <a:pt x="306" y="602"/>
                        <a:pt x="308" y="601"/>
                      </a:cubicBezTo>
                      <a:lnTo>
                        <a:pt x="15073" y="601"/>
                      </a:lnTo>
                      <a:cubicBezTo>
                        <a:pt x="15236" y="598"/>
                        <a:pt x="15367" y="464"/>
                        <a:pt x="15367" y="302"/>
                      </a:cubicBezTo>
                      <a:cubicBezTo>
                        <a:pt x="15367" y="138"/>
                        <a:pt x="15236" y="4"/>
                        <a:pt x="15073" y="0"/>
                      </a:cubicBezTo>
                      <a:lnTo>
                        <a:pt x="308" y="0"/>
                      </a:lnTo>
                      <a:cubicBezTo>
                        <a:pt x="306"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7515006" y="3998736"/>
                  <a:ext cx="331087" cy="11853"/>
                </a:xfrm>
                <a:custGeom>
                  <a:avLst/>
                  <a:gdLst/>
                  <a:ahLst/>
                  <a:cxnLst/>
                  <a:rect l="l" t="t" r="r" b="b"/>
                  <a:pathLst>
                    <a:path w="16815" h="602" extrusionOk="0">
                      <a:moveTo>
                        <a:pt x="302" y="0"/>
                      </a:moveTo>
                      <a:cubicBezTo>
                        <a:pt x="136" y="0"/>
                        <a:pt x="1" y="134"/>
                        <a:pt x="1" y="301"/>
                      </a:cubicBezTo>
                      <a:cubicBezTo>
                        <a:pt x="1" y="467"/>
                        <a:pt x="136" y="601"/>
                        <a:pt x="302" y="601"/>
                      </a:cubicBezTo>
                      <a:lnTo>
                        <a:pt x="16515" y="601"/>
                      </a:lnTo>
                      <a:cubicBezTo>
                        <a:pt x="16681" y="601"/>
                        <a:pt x="16815" y="467"/>
                        <a:pt x="16815" y="301"/>
                      </a:cubicBezTo>
                      <a:cubicBezTo>
                        <a:pt x="16815" y="134"/>
                        <a:pt x="16681" y="0"/>
                        <a:pt x="1651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7218593" y="3998736"/>
                  <a:ext cx="239883" cy="11853"/>
                </a:xfrm>
                <a:custGeom>
                  <a:avLst/>
                  <a:gdLst/>
                  <a:ahLst/>
                  <a:cxnLst/>
                  <a:rect l="l" t="t" r="r" b="b"/>
                  <a:pathLst>
                    <a:path w="12183" h="602" extrusionOk="0">
                      <a:moveTo>
                        <a:pt x="301" y="0"/>
                      </a:moveTo>
                      <a:cubicBezTo>
                        <a:pt x="135" y="0"/>
                        <a:pt x="1" y="134"/>
                        <a:pt x="1" y="301"/>
                      </a:cubicBezTo>
                      <a:cubicBezTo>
                        <a:pt x="1" y="467"/>
                        <a:pt x="135" y="601"/>
                        <a:pt x="301" y="601"/>
                      </a:cubicBezTo>
                      <a:lnTo>
                        <a:pt x="11881" y="601"/>
                      </a:lnTo>
                      <a:cubicBezTo>
                        <a:pt x="12047" y="601"/>
                        <a:pt x="12182" y="467"/>
                        <a:pt x="12182" y="301"/>
                      </a:cubicBezTo>
                      <a:cubicBezTo>
                        <a:pt x="12182" y="134"/>
                        <a:pt x="12047" y="0"/>
                        <a:pt x="1188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7697434" y="4064225"/>
                  <a:ext cx="148660" cy="11853"/>
                </a:xfrm>
                <a:custGeom>
                  <a:avLst/>
                  <a:gdLst/>
                  <a:ahLst/>
                  <a:cxnLst/>
                  <a:rect l="l" t="t" r="r" b="b"/>
                  <a:pathLst>
                    <a:path w="7550" h="602" extrusionOk="0">
                      <a:moveTo>
                        <a:pt x="301" y="0"/>
                      </a:moveTo>
                      <a:cubicBezTo>
                        <a:pt x="135" y="0"/>
                        <a:pt x="1" y="135"/>
                        <a:pt x="1" y="301"/>
                      </a:cubicBezTo>
                      <a:cubicBezTo>
                        <a:pt x="1" y="467"/>
                        <a:pt x="135" y="601"/>
                        <a:pt x="301" y="601"/>
                      </a:cubicBezTo>
                      <a:lnTo>
                        <a:pt x="7250" y="601"/>
                      </a:lnTo>
                      <a:cubicBezTo>
                        <a:pt x="7416" y="601"/>
                        <a:pt x="7550" y="467"/>
                        <a:pt x="7550" y="301"/>
                      </a:cubicBezTo>
                      <a:cubicBezTo>
                        <a:pt x="7550" y="135"/>
                        <a:pt x="7416" y="0"/>
                        <a:pt x="725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7355399" y="4064225"/>
                  <a:ext cx="296886" cy="11853"/>
                </a:xfrm>
                <a:custGeom>
                  <a:avLst/>
                  <a:gdLst/>
                  <a:ahLst/>
                  <a:cxnLst/>
                  <a:rect l="l" t="t" r="r" b="b"/>
                  <a:pathLst>
                    <a:path w="15078" h="602" extrusionOk="0">
                      <a:moveTo>
                        <a:pt x="301" y="0"/>
                      </a:moveTo>
                      <a:cubicBezTo>
                        <a:pt x="135" y="0"/>
                        <a:pt x="1" y="135"/>
                        <a:pt x="1" y="301"/>
                      </a:cubicBezTo>
                      <a:cubicBezTo>
                        <a:pt x="1" y="467"/>
                        <a:pt x="135" y="601"/>
                        <a:pt x="301" y="601"/>
                      </a:cubicBezTo>
                      <a:lnTo>
                        <a:pt x="14777" y="601"/>
                      </a:lnTo>
                      <a:cubicBezTo>
                        <a:pt x="14943" y="601"/>
                        <a:pt x="15077" y="467"/>
                        <a:pt x="15077" y="301"/>
                      </a:cubicBezTo>
                      <a:cubicBezTo>
                        <a:pt x="15077" y="135"/>
                        <a:pt x="14943" y="0"/>
                        <a:pt x="147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7218593" y="4064225"/>
                  <a:ext cx="85967" cy="11853"/>
                </a:xfrm>
                <a:custGeom>
                  <a:avLst/>
                  <a:gdLst/>
                  <a:ahLst/>
                  <a:cxnLst/>
                  <a:rect l="l" t="t" r="r" b="b"/>
                  <a:pathLst>
                    <a:path w="4366" h="602" extrusionOk="0">
                      <a:moveTo>
                        <a:pt x="301" y="0"/>
                      </a:moveTo>
                      <a:cubicBezTo>
                        <a:pt x="135" y="0"/>
                        <a:pt x="1" y="135"/>
                        <a:pt x="1" y="301"/>
                      </a:cubicBezTo>
                      <a:cubicBezTo>
                        <a:pt x="1" y="467"/>
                        <a:pt x="135" y="601"/>
                        <a:pt x="301" y="601"/>
                      </a:cubicBezTo>
                      <a:lnTo>
                        <a:pt x="4064" y="601"/>
                      </a:lnTo>
                      <a:cubicBezTo>
                        <a:pt x="4230" y="601"/>
                        <a:pt x="4365" y="467"/>
                        <a:pt x="4365" y="301"/>
                      </a:cubicBezTo>
                      <a:cubicBezTo>
                        <a:pt x="4365" y="135"/>
                        <a:pt x="4230" y="0"/>
                        <a:pt x="406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7474976" y="4121523"/>
                  <a:ext cx="371255" cy="11873"/>
                </a:xfrm>
                <a:custGeom>
                  <a:avLst/>
                  <a:gdLst/>
                  <a:ahLst/>
                  <a:cxnLst/>
                  <a:rect l="l" t="t" r="r" b="b"/>
                  <a:pathLst>
                    <a:path w="18855" h="603" extrusionOk="0">
                      <a:moveTo>
                        <a:pt x="301" y="1"/>
                      </a:moveTo>
                      <a:cubicBezTo>
                        <a:pt x="136" y="1"/>
                        <a:pt x="1" y="135"/>
                        <a:pt x="1" y="302"/>
                      </a:cubicBezTo>
                      <a:cubicBezTo>
                        <a:pt x="1" y="468"/>
                        <a:pt x="136" y="602"/>
                        <a:pt x="301" y="602"/>
                      </a:cubicBezTo>
                      <a:cubicBezTo>
                        <a:pt x="303" y="602"/>
                        <a:pt x="305" y="602"/>
                        <a:pt x="308" y="602"/>
                      </a:cubicBezTo>
                      <a:lnTo>
                        <a:pt x="18548" y="602"/>
                      </a:lnTo>
                      <a:cubicBezTo>
                        <a:pt x="18550" y="602"/>
                        <a:pt x="18552" y="602"/>
                        <a:pt x="18554" y="602"/>
                      </a:cubicBezTo>
                      <a:cubicBezTo>
                        <a:pt x="18720" y="602"/>
                        <a:pt x="18855" y="468"/>
                        <a:pt x="18855" y="302"/>
                      </a:cubicBezTo>
                      <a:cubicBezTo>
                        <a:pt x="18855" y="135"/>
                        <a:pt x="18720" y="1"/>
                        <a:pt x="18554" y="1"/>
                      </a:cubicBezTo>
                      <a:cubicBezTo>
                        <a:pt x="18552" y="1"/>
                        <a:pt x="18550" y="1"/>
                        <a:pt x="18548" y="1"/>
                      </a:cubicBezTo>
                      <a:lnTo>
                        <a:pt x="308"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7218455" y="4121523"/>
                  <a:ext cx="137279" cy="11873"/>
                </a:xfrm>
                <a:custGeom>
                  <a:avLst/>
                  <a:gdLst/>
                  <a:ahLst/>
                  <a:cxnLst/>
                  <a:rect l="l" t="t" r="r" b="b"/>
                  <a:pathLst>
                    <a:path w="6972" h="603" extrusionOk="0">
                      <a:moveTo>
                        <a:pt x="301" y="1"/>
                      </a:moveTo>
                      <a:cubicBezTo>
                        <a:pt x="136" y="1"/>
                        <a:pt x="1" y="135"/>
                        <a:pt x="1" y="302"/>
                      </a:cubicBezTo>
                      <a:cubicBezTo>
                        <a:pt x="1" y="468"/>
                        <a:pt x="136" y="602"/>
                        <a:pt x="301" y="602"/>
                      </a:cubicBezTo>
                      <a:cubicBezTo>
                        <a:pt x="303" y="602"/>
                        <a:pt x="306" y="602"/>
                        <a:pt x="308" y="602"/>
                      </a:cubicBezTo>
                      <a:lnTo>
                        <a:pt x="6677" y="602"/>
                      </a:lnTo>
                      <a:cubicBezTo>
                        <a:pt x="6841" y="598"/>
                        <a:pt x="6971" y="464"/>
                        <a:pt x="6971" y="302"/>
                      </a:cubicBezTo>
                      <a:cubicBezTo>
                        <a:pt x="6971" y="138"/>
                        <a:pt x="6841" y="4"/>
                        <a:pt x="6677"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7771389" y="4187032"/>
                  <a:ext cx="74842" cy="11853"/>
                </a:xfrm>
                <a:custGeom>
                  <a:avLst/>
                  <a:gdLst/>
                  <a:ahLst/>
                  <a:cxnLst/>
                  <a:rect l="l" t="t" r="r" b="b"/>
                  <a:pathLst>
                    <a:path w="3801" h="602" extrusionOk="0">
                      <a:moveTo>
                        <a:pt x="302" y="1"/>
                      </a:moveTo>
                      <a:cubicBezTo>
                        <a:pt x="136" y="1"/>
                        <a:pt x="1" y="135"/>
                        <a:pt x="1" y="301"/>
                      </a:cubicBezTo>
                      <a:cubicBezTo>
                        <a:pt x="1" y="468"/>
                        <a:pt x="136" y="602"/>
                        <a:pt x="302" y="602"/>
                      </a:cubicBezTo>
                      <a:cubicBezTo>
                        <a:pt x="305" y="602"/>
                        <a:pt x="307" y="602"/>
                        <a:pt x="309" y="602"/>
                      </a:cubicBezTo>
                      <a:lnTo>
                        <a:pt x="3494" y="602"/>
                      </a:lnTo>
                      <a:cubicBezTo>
                        <a:pt x="3496" y="602"/>
                        <a:pt x="3498" y="602"/>
                        <a:pt x="3500" y="602"/>
                      </a:cubicBezTo>
                      <a:cubicBezTo>
                        <a:pt x="3666" y="602"/>
                        <a:pt x="3801" y="468"/>
                        <a:pt x="3801" y="301"/>
                      </a:cubicBezTo>
                      <a:cubicBezTo>
                        <a:pt x="3801" y="135"/>
                        <a:pt x="3666" y="1"/>
                        <a:pt x="3500" y="1"/>
                      </a:cubicBezTo>
                      <a:cubicBezTo>
                        <a:pt x="3498" y="1"/>
                        <a:pt x="3496" y="1"/>
                        <a:pt x="3494" y="1"/>
                      </a:cubicBezTo>
                      <a:lnTo>
                        <a:pt x="309" y="1"/>
                      </a:lnTo>
                      <a:cubicBezTo>
                        <a:pt x="307" y="1"/>
                        <a:pt x="305"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7594672" y="4187032"/>
                  <a:ext cx="137535" cy="11853"/>
                </a:xfrm>
                <a:custGeom>
                  <a:avLst/>
                  <a:gdLst/>
                  <a:ahLst/>
                  <a:cxnLst/>
                  <a:rect l="l" t="t" r="r" b="b"/>
                  <a:pathLst>
                    <a:path w="6985" h="602" extrusionOk="0">
                      <a:moveTo>
                        <a:pt x="302" y="1"/>
                      </a:moveTo>
                      <a:cubicBezTo>
                        <a:pt x="136" y="1"/>
                        <a:pt x="0" y="135"/>
                        <a:pt x="0" y="301"/>
                      </a:cubicBezTo>
                      <a:cubicBezTo>
                        <a:pt x="0" y="468"/>
                        <a:pt x="136" y="602"/>
                        <a:pt x="302" y="602"/>
                      </a:cubicBezTo>
                      <a:cubicBezTo>
                        <a:pt x="304" y="602"/>
                        <a:pt x="306" y="602"/>
                        <a:pt x="309" y="602"/>
                      </a:cubicBezTo>
                      <a:lnTo>
                        <a:pt x="6678" y="602"/>
                      </a:lnTo>
                      <a:cubicBezTo>
                        <a:pt x="6680" y="602"/>
                        <a:pt x="6682" y="602"/>
                        <a:pt x="6684" y="602"/>
                      </a:cubicBezTo>
                      <a:cubicBezTo>
                        <a:pt x="6850" y="602"/>
                        <a:pt x="6985" y="468"/>
                        <a:pt x="6985" y="301"/>
                      </a:cubicBezTo>
                      <a:cubicBezTo>
                        <a:pt x="6985" y="135"/>
                        <a:pt x="6850" y="1"/>
                        <a:pt x="6684" y="1"/>
                      </a:cubicBezTo>
                      <a:cubicBezTo>
                        <a:pt x="6682" y="1"/>
                        <a:pt x="6680" y="1"/>
                        <a:pt x="6678" y="1"/>
                      </a:cubicBezTo>
                      <a:lnTo>
                        <a:pt x="309" y="1"/>
                      </a:lnTo>
                      <a:cubicBezTo>
                        <a:pt x="306" y="1"/>
                        <a:pt x="304"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7218455" y="4187032"/>
                  <a:ext cx="302576" cy="11853"/>
                </a:xfrm>
                <a:custGeom>
                  <a:avLst/>
                  <a:gdLst/>
                  <a:ahLst/>
                  <a:cxnLst/>
                  <a:rect l="l" t="t" r="r" b="b"/>
                  <a:pathLst>
                    <a:path w="15367" h="602" extrusionOk="0">
                      <a:moveTo>
                        <a:pt x="301" y="1"/>
                      </a:moveTo>
                      <a:cubicBezTo>
                        <a:pt x="136" y="1"/>
                        <a:pt x="1" y="135"/>
                        <a:pt x="1" y="301"/>
                      </a:cubicBezTo>
                      <a:cubicBezTo>
                        <a:pt x="1" y="468"/>
                        <a:pt x="136" y="602"/>
                        <a:pt x="301" y="602"/>
                      </a:cubicBezTo>
                      <a:cubicBezTo>
                        <a:pt x="303" y="602"/>
                        <a:pt x="306" y="602"/>
                        <a:pt x="308" y="602"/>
                      </a:cubicBezTo>
                      <a:lnTo>
                        <a:pt x="15073" y="602"/>
                      </a:lnTo>
                      <a:cubicBezTo>
                        <a:pt x="15236" y="598"/>
                        <a:pt x="15367" y="464"/>
                        <a:pt x="15367" y="301"/>
                      </a:cubicBezTo>
                      <a:cubicBezTo>
                        <a:pt x="15367" y="138"/>
                        <a:pt x="15236" y="4"/>
                        <a:pt x="15073"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2"/>
              <p:cNvSpPr/>
              <p:nvPr/>
            </p:nvSpPr>
            <p:spPr>
              <a:xfrm>
                <a:off x="7908530" y="3351251"/>
                <a:ext cx="528952" cy="967074"/>
              </a:xfrm>
              <a:custGeom>
                <a:avLst/>
                <a:gdLst/>
                <a:ahLst/>
                <a:cxnLst/>
                <a:rect l="l" t="t" r="r" b="b"/>
                <a:pathLst>
                  <a:path w="26864" h="49115" extrusionOk="0">
                    <a:moveTo>
                      <a:pt x="17545" y="0"/>
                    </a:moveTo>
                    <a:cubicBezTo>
                      <a:pt x="17395" y="0"/>
                      <a:pt x="17268" y="112"/>
                      <a:pt x="17248" y="261"/>
                    </a:cubicBezTo>
                    <a:lnTo>
                      <a:pt x="12403" y="36407"/>
                    </a:lnTo>
                    <a:lnTo>
                      <a:pt x="8449" y="16283"/>
                    </a:lnTo>
                    <a:cubicBezTo>
                      <a:pt x="8421" y="16140"/>
                      <a:pt x="8309" y="16041"/>
                      <a:pt x="8153" y="16041"/>
                    </a:cubicBezTo>
                    <a:cubicBezTo>
                      <a:pt x="8149" y="16041"/>
                      <a:pt x="8146" y="16041"/>
                      <a:pt x="8142" y="16041"/>
                    </a:cubicBezTo>
                    <a:cubicBezTo>
                      <a:pt x="7994" y="16047"/>
                      <a:pt x="7873" y="16161"/>
                      <a:pt x="7856" y="16309"/>
                    </a:cubicBezTo>
                    <a:lnTo>
                      <a:pt x="4871" y="43560"/>
                    </a:lnTo>
                    <a:lnTo>
                      <a:pt x="2961" y="38151"/>
                    </a:lnTo>
                    <a:cubicBezTo>
                      <a:pt x="2920" y="38034"/>
                      <a:pt x="2825" y="37949"/>
                      <a:pt x="2691" y="37949"/>
                    </a:cubicBezTo>
                    <a:cubicBezTo>
                      <a:pt x="2681" y="37949"/>
                      <a:pt x="2670" y="37950"/>
                      <a:pt x="2660" y="37951"/>
                    </a:cubicBezTo>
                    <a:cubicBezTo>
                      <a:pt x="2526" y="37959"/>
                      <a:pt x="2413" y="38055"/>
                      <a:pt x="2385" y="38185"/>
                    </a:cubicBezTo>
                    <a:lnTo>
                      <a:pt x="37" y="48750"/>
                    </a:lnTo>
                    <a:cubicBezTo>
                      <a:pt x="0" y="48912"/>
                      <a:pt x="103" y="49072"/>
                      <a:pt x="265" y="49108"/>
                    </a:cubicBezTo>
                    <a:cubicBezTo>
                      <a:pt x="286" y="49112"/>
                      <a:pt x="308" y="49115"/>
                      <a:pt x="330" y="49115"/>
                    </a:cubicBezTo>
                    <a:cubicBezTo>
                      <a:pt x="331" y="49115"/>
                      <a:pt x="332" y="49115"/>
                      <a:pt x="332" y="49115"/>
                    </a:cubicBezTo>
                    <a:cubicBezTo>
                      <a:pt x="472" y="49115"/>
                      <a:pt x="593" y="49017"/>
                      <a:pt x="624" y="48880"/>
                    </a:cubicBezTo>
                    <a:lnTo>
                      <a:pt x="2744" y="39340"/>
                    </a:lnTo>
                    <a:lnTo>
                      <a:pt x="4743" y="45002"/>
                    </a:lnTo>
                    <a:cubicBezTo>
                      <a:pt x="4785" y="45123"/>
                      <a:pt x="4899" y="45203"/>
                      <a:pt x="5025" y="45203"/>
                    </a:cubicBezTo>
                    <a:cubicBezTo>
                      <a:pt x="5037" y="45203"/>
                      <a:pt x="5049" y="45202"/>
                      <a:pt x="5061" y="45201"/>
                    </a:cubicBezTo>
                    <a:cubicBezTo>
                      <a:pt x="5199" y="45185"/>
                      <a:pt x="5310" y="45074"/>
                      <a:pt x="5325" y="44935"/>
                    </a:cubicBezTo>
                    <a:lnTo>
                      <a:pt x="8239" y="18330"/>
                    </a:lnTo>
                    <a:lnTo>
                      <a:pt x="12164" y="38310"/>
                    </a:lnTo>
                    <a:cubicBezTo>
                      <a:pt x="12192" y="38453"/>
                      <a:pt x="12297" y="38547"/>
                      <a:pt x="12467" y="38552"/>
                    </a:cubicBezTo>
                    <a:cubicBezTo>
                      <a:pt x="12614" y="38547"/>
                      <a:pt x="12736" y="38437"/>
                      <a:pt x="12757" y="38291"/>
                    </a:cubicBezTo>
                    <a:lnTo>
                      <a:pt x="17534" y="2641"/>
                    </a:lnTo>
                    <a:lnTo>
                      <a:pt x="22723" y="44157"/>
                    </a:lnTo>
                    <a:cubicBezTo>
                      <a:pt x="22740" y="44287"/>
                      <a:pt x="22838" y="44391"/>
                      <a:pt x="22966" y="44416"/>
                    </a:cubicBezTo>
                    <a:cubicBezTo>
                      <a:pt x="22985" y="44419"/>
                      <a:pt x="23003" y="44421"/>
                      <a:pt x="23021" y="44421"/>
                    </a:cubicBezTo>
                    <a:cubicBezTo>
                      <a:pt x="23130" y="44421"/>
                      <a:pt x="23232" y="44362"/>
                      <a:pt x="23285" y="44264"/>
                    </a:cubicBezTo>
                    <a:lnTo>
                      <a:pt x="25195" y="40763"/>
                    </a:lnTo>
                    <a:lnTo>
                      <a:pt x="26246" y="48465"/>
                    </a:lnTo>
                    <a:cubicBezTo>
                      <a:pt x="26266" y="48613"/>
                      <a:pt x="26393" y="48725"/>
                      <a:pt x="26537" y="48725"/>
                    </a:cubicBezTo>
                    <a:cubicBezTo>
                      <a:pt x="26553" y="48725"/>
                      <a:pt x="26568" y="48724"/>
                      <a:pt x="26584" y="48721"/>
                    </a:cubicBezTo>
                    <a:cubicBezTo>
                      <a:pt x="26748" y="48700"/>
                      <a:pt x="26863" y="48548"/>
                      <a:pt x="26841" y="48383"/>
                    </a:cubicBezTo>
                    <a:lnTo>
                      <a:pt x="25667" y="39776"/>
                    </a:lnTo>
                    <a:cubicBezTo>
                      <a:pt x="25651" y="39647"/>
                      <a:pt x="25552" y="39544"/>
                      <a:pt x="25424" y="39520"/>
                    </a:cubicBezTo>
                    <a:cubicBezTo>
                      <a:pt x="25406" y="39517"/>
                      <a:pt x="25388" y="39515"/>
                      <a:pt x="25369" y="39515"/>
                    </a:cubicBezTo>
                    <a:cubicBezTo>
                      <a:pt x="25261" y="39515"/>
                      <a:pt x="25159" y="39575"/>
                      <a:pt x="25106" y="39672"/>
                    </a:cubicBezTo>
                    <a:lnTo>
                      <a:pt x="23205" y="43158"/>
                    </a:lnTo>
                    <a:lnTo>
                      <a:pt x="17843" y="263"/>
                    </a:lnTo>
                    <a:cubicBezTo>
                      <a:pt x="17824" y="113"/>
                      <a:pt x="17697" y="0"/>
                      <a:pt x="1754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2"/>
              <p:cNvGrpSpPr/>
              <p:nvPr/>
            </p:nvGrpSpPr>
            <p:grpSpPr>
              <a:xfrm>
                <a:off x="7232021" y="2929018"/>
                <a:ext cx="1211486" cy="416719"/>
                <a:chOff x="7232021" y="2929018"/>
                <a:chExt cx="1211486" cy="416719"/>
              </a:xfrm>
            </p:grpSpPr>
            <p:sp>
              <p:nvSpPr>
                <p:cNvPr id="455" name="Google Shape;455;p32"/>
                <p:cNvSpPr/>
                <p:nvPr/>
              </p:nvSpPr>
              <p:spPr>
                <a:xfrm>
                  <a:off x="7265022" y="2964007"/>
                  <a:ext cx="1149108" cy="346721"/>
                </a:xfrm>
                <a:custGeom>
                  <a:avLst/>
                  <a:gdLst/>
                  <a:ahLst/>
                  <a:cxnLst/>
                  <a:rect l="l" t="t" r="r" b="b"/>
                  <a:pathLst>
                    <a:path w="58360" h="17609" extrusionOk="0">
                      <a:moveTo>
                        <a:pt x="58027" y="0"/>
                      </a:moveTo>
                      <a:cubicBezTo>
                        <a:pt x="57948" y="0"/>
                        <a:pt x="57868" y="32"/>
                        <a:pt x="57809" y="94"/>
                      </a:cubicBezTo>
                      <a:lnTo>
                        <a:pt x="44540" y="14115"/>
                      </a:lnTo>
                      <a:lnTo>
                        <a:pt x="32316" y="4883"/>
                      </a:lnTo>
                      <a:cubicBezTo>
                        <a:pt x="32262" y="4843"/>
                        <a:pt x="32198" y="4823"/>
                        <a:pt x="32135" y="4823"/>
                      </a:cubicBezTo>
                      <a:cubicBezTo>
                        <a:pt x="32062" y="4823"/>
                        <a:pt x="31989" y="4850"/>
                        <a:pt x="31932" y="4901"/>
                      </a:cubicBezTo>
                      <a:lnTo>
                        <a:pt x="23755" y="12335"/>
                      </a:lnTo>
                      <a:lnTo>
                        <a:pt x="14058" y="3631"/>
                      </a:lnTo>
                      <a:cubicBezTo>
                        <a:pt x="14001" y="3579"/>
                        <a:pt x="13929" y="3553"/>
                        <a:pt x="13857" y="3553"/>
                      </a:cubicBezTo>
                      <a:cubicBezTo>
                        <a:pt x="13780" y="3553"/>
                        <a:pt x="13703" y="3583"/>
                        <a:pt x="13644" y="3642"/>
                      </a:cubicBezTo>
                      <a:lnTo>
                        <a:pt x="189" y="17097"/>
                      </a:lnTo>
                      <a:cubicBezTo>
                        <a:pt x="1" y="17286"/>
                        <a:pt x="135" y="17609"/>
                        <a:pt x="402" y="17609"/>
                      </a:cubicBezTo>
                      <a:cubicBezTo>
                        <a:pt x="403" y="17609"/>
                        <a:pt x="405" y="17609"/>
                        <a:pt x="406" y="17609"/>
                      </a:cubicBezTo>
                      <a:cubicBezTo>
                        <a:pt x="485" y="17609"/>
                        <a:pt x="560" y="17577"/>
                        <a:pt x="615" y="17521"/>
                      </a:cubicBezTo>
                      <a:lnTo>
                        <a:pt x="13868" y="4268"/>
                      </a:lnTo>
                      <a:lnTo>
                        <a:pt x="23556" y="12964"/>
                      </a:lnTo>
                      <a:cubicBezTo>
                        <a:pt x="23613" y="13015"/>
                        <a:pt x="23685" y="13040"/>
                        <a:pt x="23757" y="13040"/>
                      </a:cubicBezTo>
                      <a:cubicBezTo>
                        <a:pt x="23830" y="13040"/>
                        <a:pt x="23902" y="13014"/>
                        <a:pt x="23959" y="12962"/>
                      </a:cubicBezTo>
                      <a:lnTo>
                        <a:pt x="32152" y="5514"/>
                      </a:lnTo>
                      <a:lnTo>
                        <a:pt x="44392" y="14756"/>
                      </a:lnTo>
                      <a:cubicBezTo>
                        <a:pt x="44446" y="14797"/>
                        <a:pt x="44510" y="14817"/>
                        <a:pt x="44573" y="14817"/>
                      </a:cubicBezTo>
                      <a:cubicBezTo>
                        <a:pt x="44653" y="14817"/>
                        <a:pt x="44733" y="14785"/>
                        <a:pt x="44791" y="14723"/>
                      </a:cubicBezTo>
                      <a:lnTo>
                        <a:pt x="58246" y="508"/>
                      </a:lnTo>
                      <a:cubicBezTo>
                        <a:pt x="58360" y="387"/>
                        <a:pt x="58354" y="196"/>
                        <a:pt x="58234" y="83"/>
                      </a:cubicBezTo>
                      <a:cubicBezTo>
                        <a:pt x="58176" y="28"/>
                        <a:pt x="58101" y="0"/>
                        <a:pt x="5802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7500120" y="3004903"/>
                  <a:ext cx="72735" cy="69998"/>
                </a:xfrm>
                <a:custGeom>
                  <a:avLst/>
                  <a:gdLst/>
                  <a:ahLst/>
                  <a:cxnLst/>
                  <a:rect l="l" t="t" r="r" b="b"/>
                  <a:pathLst>
                    <a:path w="3694" h="3555" extrusionOk="0">
                      <a:moveTo>
                        <a:pt x="1917" y="1"/>
                      </a:moveTo>
                      <a:cubicBezTo>
                        <a:pt x="1455" y="1"/>
                        <a:pt x="1000" y="181"/>
                        <a:pt x="660" y="522"/>
                      </a:cubicBezTo>
                      <a:cubicBezTo>
                        <a:pt x="152" y="1029"/>
                        <a:pt x="0" y="1794"/>
                        <a:pt x="274" y="2458"/>
                      </a:cubicBezTo>
                      <a:cubicBezTo>
                        <a:pt x="549" y="3122"/>
                        <a:pt x="1198" y="3554"/>
                        <a:pt x="1916" y="3554"/>
                      </a:cubicBezTo>
                      <a:cubicBezTo>
                        <a:pt x="2898" y="3554"/>
                        <a:pt x="3694" y="2759"/>
                        <a:pt x="3694" y="1777"/>
                      </a:cubicBezTo>
                      <a:cubicBezTo>
                        <a:pt x="3694" y="1059"/>
                        <a:pt x="3261" y="411"/>
                        <a:pt x="2597" y="136"/>
                      </a:cubicBezTo>
                      <a:cubicBezTo>
                        <a:pt x="2377" y="45"/>
                        <a:pt x="2146" y="1"/>
                        <a:pt x="191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7496950" y="2998977"/>
                  <a:ext cx="81812" cy="81851"/>
                </a:xfrm>
                <a:custGeom>
                  <a:avLst/>
                  <a:gdLst/>
                  <a:ahLst/>
                  <a:cxnLst/>
                  <a:rect l="l" t="t" r="r" b="b"/>
                  <a:pathLst>
                    <a:path w="4155" h="4157" extrusionOk="0">
                      <a:moveTo>
                        <a:pt x="2077" y="602"/>
                      </a:moveTo>
                      <a:cubicBezTo>
                        <a:pt x="2893" y="603"/>
                        <a:pt x="3552" y="1264"/>
                        <a:pt x="3554" y="2078"/>
                      </a:cubicBezTo>
                      <a:cubicBezTo>
                        <a:pt x="3554" y="2676"/>
                        <a:pt x="3194" y="3214"/>
                        <a:pt x="2643" y="3443"/>
                      </a:cubicBezTo>
                      <a:cubicBezTo>
                        <a:pt x="2460" y="3519"/>
                        <a:pt x="2268" y="3555"/>
                        <a:pt x="2078" y="3555"/>
                      </a:cubicBezTo>
                      <a:cubicBezTo>
                        <a:pt x="1694" y="3555"/>
                        <a:pt x="1316" y="3405"/>
                        <a:pt x="1033" y="3123"/>
                      </a:cubicBezTo>
                      <a:cubicBezTo>
                        <a:pt x="611" y="2701"/>
                        <a:pt x="485" y="2065"/>
                        <a:pt x="714" y="1514"/>
                      </a:cubicBezTo>
                      <a:cubicBezTo>
                        <a:pt x="942" y="961"/>
                        <a:pt x="1481" y="602"/>
                        <a:pt x="2077" y="602"/>
                      </a:cubicBezTo>
                      <a:close/>
                      <a:moveTo>
                        <a:pt x="2077" y="1"/>
                      </a:moveTo>
                      <a:cubicBezTo>
                        <a:pt x="932" y="1"/>
                        <a:pt x="0" y="933"/>
                        <a:pt x="0" y="2078"/>
                      </a:cubicBezTo>
                      <a:cubicBezTo>
                        <a:pt x="0" y="3225"/>
                        <a:pt x="932" y="4157"/>
                        <a:pt x="2077" y="4157"/>
                      </a:cubicBezTo>
                      <a:cubicBezTo>
                        <a:pt x="3223" y="4157"/>
                        <a:pt x="4155" y="3223"/>
                        <a:pt x="4155" y="2078"/>
                      </a:cubicBezTo>
                      <a:cubicBezTo>
                        <a:pt x="4155" y="933"/>
                        <a:pt x="3224" y="1"/>
                        <a:pt x="207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7859994" y="3029890"/>
                  <a:ext cx="72755" cy="70018"/>
                </a:xfrm>
                <a:custGeom>
                  <a:avLst/>
                  <a:gdLst/>
                  <a:ahLst/>
                  <a:cxnLst/>
                  <a:rect l="l" t="t" r="r" b="b"/>
                  <a:pathLst>
                    <a:path w="3695" h="3556" extrusionOk="0">
                      <a:moveTo>
                        <a:pt x="1918" y="1"/>
                      </a:moveTo>
                      <a:cubicBezTo>
                        <a:pt x="1456" y="1"/>
                        <a:pt x="1001" y="182"/>
                        <a:pt x="661" y="521"/>
                      </a:cubicBezTo>
                      <a:cubicBezTo>
                        <a:pt x="152" y="1030"/>
                        <a:pt x="0" y="1793"/>
                        <a:pt x="275" y="2457"/>
                      </a:cubicBezTo>
                      <a:cubicBezTo>
                        <a:pt x="550" y="3121"/>
                        <a:pt x="1199" y="3555"/>
                        <a:pt x="1917" y="3555"/>
                      </a:cubicBezTo>
                      <a:cubicBezTo>
                        <a:pt x="2898" y="3555"/>
                        <a:pt x="3694" y="2760"/>
                        <a:pt x="3695" y="1778"/>
                      </a:cubicBezTo>
                      <a:cubicBezTo>
                        <a:pt x="3695" y="1059"/>
                        <a:pt x="3261" y="411"/>
                        <a:pt x="2597" y="136"/>
                      </a:cubicBezTo>
                      <a:cubicBezTo>
                        <a:pt x="2377" y="45"/>
                        <a:pt x="2147" y="1"/>
                        <a:pt x="1918"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7856805" y="3023983"/>
                  <a:ext cx="81851" cy="81832"/>
                </a:xfrm>
                <a:custGeom>
                  <a:avLst/>
                  <a:gdLst/>
                  <a:ahLst/>
                  <a:cxnLst/>
                  <a:rect l="l" t="t" r="r" b="b"/>
                  <a:pathLst>
                    <a:path w="4157" h="4156" extrusionOk="0">
                      <a:moveTo>
                        <a:pt x="2079" y="601"/>
                      </a:moveTo>
                      <a:cubicBezTo>
                        <a:pt x="2894" y="602"/>
                        <a:pt x="3554" y="1263"/>
                        <a:pt x="3556" y="2078"/>
                      </a:cubicBezTo>
                      <a:cubicBezTo>
                        <a:pt x="3556" y="2676"/>
                        <a:pt x="3196" y="3214"/>
                        <a:pt x="2644" y="3443"/>
                      </a:cubicBezTo>
                      <a:cubicBezTo>
                        <a:pt x="2461" y="3518"/>
                        <a:pt x="2270" y="3555"/>
                        <a:pt x="2080" y="3555"/>
                      </a:cubicBezTo>
                      <a:cubicBezTo>
                        <a:pt x="1695" y="3555"/>
                        <a:pt x="1317" y="3405"/>
                        <a:pt x="1035" y="3123"/>
                      </a:cubicBezTo>
                      <a:cubicBezTo>
                        <a:pt x="613" y="2699"/>
                        <a:pt x="486" y="2065"/>
                        <a:pt x="715" y="1512"/>
                      </a:cubicBezTo>
                      <a:cubicBezTo>
                        <a:pt x="944" y="961"/>
                        <a:pt x="1482" y="601"/>
                        <a:pt x="2079" y="601"/>
                      </a:cubicBezTo>
                      <a:close/>
                      <a:moveTo>
                        <a:pt x="2079" y="1"/>
                      </a:moveTo>
                      <a:cubicBezTo>
                        <a:pt x="934" y="1"/>
                        <a:pt x="1" y="933"/>
                        <a:pt x="1" y="2078"/>
                      </a:cubicBezTo>
                      <a:cubicBezTo>
                        <a:pt x="1" y="3223"/>
                        <a:pt x="934" y="4155"/>
                        <a:pt x="2079" y="4155"/>
                      </a:cubicBezTo>
                      <a:cubicBezTo>
                        <a:pt x="3225" y="4155"/>
                        <a:pt x="4157" y="3223"/>
                        <a:pt x="4157" y="2078"/>
                      </a:cubicBezTo>
                      <a:cubicBezTo>
                        <a:pt x="4157" y="933"/>
                        <a:pt x="3225" y="1"/>
                        <a:pt x="207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8107655" y="3214838"/>
                  <a:ext cx="70018" cy="69998"/>
                </a:xfrm>
                <a:custGeom>
                  <a:avLst/>
                  <a:gdLst/>
                  <a:ahLst/>
                  <a:cxnLst/>
                  <a:rect l="l" t="t" r="r" b="b"/>
                  <a:pathLst>
                    <a:path w="3556" h="3555" extrusionOk="0">
                      <a:moveTo>
                        <a:pt x="1778" y="0"/>
                      </a:moveTo>
                      <a:cubicBezTo>
                        <a:pt x="796" y="0"/>
                        <a:pt x="1" y="796"/>
                        <a:pt x="1" y="1778"/>
                      </a:cubicBezTo>
                      <a:cubicBezTo>
                        <a:pt x="1" y="2759"/>
                        <a:pt x="796" y="3555"/>
                        <a:pt x="1778" y="3555"/>
                      </a:cubicBezTo>
                      <a:cubicBezTo>
                        <a:pt x="2760" y="3555"/>
                        <a:pt x="3555" y="2759"/>
                        <a:pt x="3555" y="1778"/>
                      </a:cubicBezTo>
                      <a:cubicBezTo>
                        <a:pt x="3555" y="796"/>
                        <a:pt x="2760" y="0"/>
                        <a:pt x="1778"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8101748" y="3208951"/>
                  <a:ext cx="81832" cy="81792"/>
                </a:xfrm>
                <a:custGeom>
                  <a:avLst/>
                  <a:gdLst/>
                  <a:ahLst/>
                  <a:cxnLst/>
                  <a:rect l="l" t="t" r="r" b="b"/>
                  <a:pathLst>
                    <a:path w="4156" h="4154" extrusionOk="0">
                      <a:moveTo>
                        <a:pt x="2078" y="601"/>
                      </a:moveTo>
                      <a:cubicBezTo>
                        <a:pt x="2893" y="602"/>
                        <a:pt x="3553" y="1262"/>
                        <a:pt x="3554" y="2077"/>
                      </a:cubicBezTo>
                      <a:cubicBezTo>
                        <a:pt x="3554" y="2673"/>
                        <a:pt x="3195" y="3213"/>
                        <a:pt x="2644" y="3440"/>
                      </a:cubicBezTo>
                      <a:cubicBezTo>
                        <a:pt x="2460" y="3516"/>
                        <a:pt x="2268" y="3553"/>
                        <a:pt x="2078" y="3553"/>
                      </a:cubicBezTo>
                      <a:cubicBezTo>
                        <a:pt x="1694" y="3553"/>
                        <a:pt x="1316" y="3403"/>
                        <a:pt x="1034" y="3120"/>
                      </a:cubicBezTo>
                      <a:cubicBezTo>
                        <a:pt x="611" y="2698"/>
                        <a:pt x="486" y="2064"/>
                        <a:pt x="715" y="1511"/>
                      </a:cubicBezTo>
                      <a:cubicBezTo>
                        <a:pt x="942" y="960"/>
                        <a:pt x="1482" y="601"/>
                        <a:pt x="2078" y="601"/>
                      </a:cubicBezTo>
                      <a:close/>
                      <a:moveTo>
                        <a:pt x="2078" y="1"/>
                      </a:moveTo>
                      <a:cubicBezTo>
                        <a:pt x="933" y="1"/>
                        <a:pt x="1" y="930"/>
                        <a:pt x="1" y="2077"/>
                      </a:cubicBezTo>
                      <a:cubicBezTo>
                        <a:pt x="1" y="3222"/>
                        <a:pt x="933" y="4154"/>
                        <a:pt x="2078" y="4154"/>
                      </a:cubicBezTo>
                      <a:cubicBezTo>
                        <a:pt x="3223" y="4154"/>
                        <a:pt x="4155" y="3222"/>
                        <a:pt x="4155" y="2077"/>
                      </a:cubicBezTo>
                      <a:cubicBezTo>
                        <a:pt x="4155" y="933"/>
                        <a:pt x="3225" y="1"/>
                        <a:pt x="20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8364826" y="2934925"/>
                  <a:ext cx="72755" cy="70018"/>
                </a:xfrm>
                <a:custGeom>
                  <a:avLst/>
                  <a:gdLst/>
                  <a:ahLst/>
                  <a:cxnLst/>
                  <a:rect l="l" t="t" r="r" b="b"/>
                  <a:pathLst>
                    <a:path w="3695" h="3556" extrusionOk="0">
                      <a:moveTo>
                        <a:pt x="1919" y="0"/>
                      </a:moveTo>
                      <a:cubicBezTo>
                        <a:pt x="1456" y="0"/>
                        <a:pt x="1001" y="181"/>
                        <a:pt x="661" y="521"/>
                      </a:cubicBezTo>
                      <a:cubicBezTo>
                        <a:pt x="153" y="1030"/>
                        <a:pt x="1" y="1793"/>
                        <a:pt x="276" y="2457"/>
                      </a:cubicBezTo>
                      <a:cubicBezTo>
                        <a:pt x="551" y="3121"/>
                        <a:pt x="1198" y="3555"/>
                        <a:pt x="1918" y="3555"/>
                      </a:cubicBezTo>
                      <a:cubicBezTo>
                        <a:pt x="2899" y="3555"/>
                        <a:pt x="3694" y="2759"/>
                        <a:pt x="3694" y="1778"/>
                      </a:cubicBezTo>
                      <a:cubicBezTo>
                        <a:pt x="3694" y="1059"/>
                        <a:pt x="3261" y="411"/>
                        <a:pt x="2598" y="136"/>
                      </a:cubicBezTo>
                      <a:cubicBezTo>
                        <a:pt x="2378" y="45"/>
                        <a:pt x="2147" y="0"/>
                        <a:pt x="191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8361656" y="2929018"/>
                  <a:ext cx="81851" cy="81812"/>
                </a:xfrm>
                <a:custGeom>
                  <a:avLst/>
                  <a:gdLst/>
                  <a:ahLst/>
                  <a:cxnLst/>
                  <a:rect l="l" t="t" r="r" b="b"/>
                  <a:pathLst>
                    <a:path w="4157" h="4155" extrusionOk="0">
                      <a:moveTo>
                        <a:pt x="2079" y="600"/>
                      </a:moveTo>
                      <a:cubicBezTo>
                        <a:pt x="2894" y="603"/>
                        <a:pt x="3554" y="1263"/>
                        <a:pt x="3555" y="2078"/>
                      </a:cubicBezTo>
                      <a:cubicBezTo>
                        <a:pt x="3555" y="2675"/>
                        <a:pt x="3195" y="3214"/>
                        <a:pt x="2643" y="3442"/>
                      </a:cubicBezTo>
                      <a:cubicBezTo>
                        <a:pt x="2461" y="3518"/>
                        <a:pt x="2269" y="3554"/>
                        <a:pt x="2079" y="3554"/>
                      </a:cubicBezTo>
                      <a:cubicBezTo>
                        <a:pt x="1694" y="3554"/>
                        <a:pt x="1316" y="3404"/>
                        <a:pt x="1033" y="3121"/>
                      </a:cubicBezTo>
                      <a:cubicBezTo>
                        <a:pt x="611" y="2699"/>
                        <a:pt x="486" y="2064"/>
                        <a:pt x="714" y="1512"/>
                      </a:cubicBezTo>
                      <a:cubicBezTo>
                        <a:pt x="943" y="961"/>
                        <a:pt x="1482" y="600"/>
                        <a:pt x="2079" y="600"/>
                      </a:cubicBezTo>
                      <a:close/>
                      <a:moveTo>
                        <a:pt x="2079" y="0"/>
                      </a:moveTo>
                      <a:cubicBezTo>
                        <a:pt x="933" y="0"/>
                        <a:pt x="1" y="932"/>
                        <a:pt x="1" y="2078"/>
                      </a:cubicBezTo>
                      <a:cubicBezTo>
                        <a:pt x="1" y="3223"/>
                        <a:pt x="933" y="4155"/>
                        <a:pt x="2079" y="4155"/>
                      </a:cubicBezTo>
                      <a:cubicBezTo>
                        <a:pt x="3223" y="4155"/>
                        <a:pt x="4156" y="3223"/>
                        <a:pt x="4156" y="2078"/>
                      </a:cubicBezTo>
                      <a:cubicBezTo>
                        <a:pt x="4156" y="932"/>
                        <a:pt x="3224" y="0"/>
                        <a:pt x="207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7237948" y="3269813"/>
                  <a:ext cx="69978" cy="70018"/>
                </a:xfrm>
                <a:custGeom>
                  <a:avLst/>
                  <a:gdLst/>
                  <a:ahLst/>
                  <a:cxnLst/>
                  <a:rect l="l" t="t" r="r" b="b"/>
                  <a:pathLst>
                    <a:path w="3554" h="3556" extrusionOk="0">
                      <a:moveTo>
                        <a:pt x="1777" y="1"/>
                      </a:moveTo>
                      <a:cubicBezTo>
                        <a:pt x="796" y="1"/>
                        <a:pt x="1" y="796"/>
                        <a:pt x="1" y="1778"/>
                      </a:cubicBezTo>
                      <a:cubicBezTo>
                        <a:pt x="1" y="2760"/>
                        <a:pt x="796" y="3555"/>
                        <a:pt x="1777" y="3555"/>
                      </a:cubicBezTo>
                      <a:cubicBezTo>
                        <a:pt x="2758" y="3555"/>
                        <a:pt x="3554" y="2760"/>
                        <a:pt x="3554" y="1778"/>
                      </a:cubicBezTo>
                      <a:cubicBezTo>
                        <a:pt x="3554" y="796"/>
                        <a:pt x="2758" y="1"/>
                        <a:pt x="177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7232021" y="3263906"/>
                  <a:ext cx="81851" cy="81832"/>
                </a:xfrm>
                <a:custGeom>
                  <a:avLst/>
                  <a:gdLst/>
                  <a:ahLst/>
                  <a:cxnLst/>
                  <a:rect l="l" t="t" r="r" b="b"/>
                  <a:pathLst>
                    <a:path w="4157" h="4156" extrusionOk="0">
                      <a:moveTo>
                        <a:pt x="2078" y="602"/>
                      </a:moveTo>
                      <a:cubicBezTo>
                        <a:pt x="2893" y="603"/>
                        <a:pt x="3554" y="1263"/>
                        <a:pt x="3555" y="2078"/>
                      </a:cubicBezTo>
                      <a:cubicBezTo>
                        <a:pt x="3555" y="2675"/>
                        <a:pt x="3196" y="3214"/>
                        <a:pt x="2643" y="3443"/>
                      </a:cubicBezTo>
                      <a:cubicBezTo>
                        <a:pt x="2461" y="3518"/>
                        <a:pt x="2269" y="3555"/>
                        <a:pt x="2079" y="3555"/>
                      </a:cubicBezTo>
                      <a:cubicBezTo>
                        <a:pt x="1695" y="3555"/>
                        <a:pt x="1317" y="3405"/>
                        <a:pt x="1034" y="3122"/>
                      </a:cubicBezTo>
                      <a:cubicBezTo>
                        <a:pt x="612" y="2700"/>
                        <a:pt x="485" y="2065"/>
                        <a:pt x="714" y="1512"/>
                      </a:cubicBezTo>
                      <a:cubicBezTo>
                        <a:pt x="943" y="961"/>
                        <a:pt x="1481" y="602"/>
                        <a:pt x="2078" y="602"/>
                      </a:cubicBezTo>
                      <a:close/>
                      <a:moveTo>
                        <a:pt x="2078" y="1"/>
                      </a:moveTo>
                      <a:cubicBezTo>
                        <a:pt x="932" y="1"/>
                        <a:pt x="0" y="933"/>
                        <a:pt x="0" y="2078"/>
                      </a:cubicBezTo>
                      <a:cubicBezTo>
                        <a:pt x="0" y="3223"/>
                        <a:pt x="932" y="4155"/>
                        <a:pt x="2078" y="4155"/>
                      </a:cubicBezTo>
                      <a:cubicBezTo>
                        <a:pt x="3224" y="4155"/>
                        <a:pt x="4156" y="3224"/>
                        <a:pt x="4156" y="2078"/>
                      </a:cubicBezTo>
                      <a:cubicBezTo>
                        <a:pt x="4156" y="933"/>
                        <a:pt x="3224" y="1"/>
                        <a:pt x="20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7697808" y="3169847"/>
                  <a:ext cx="69978" cy="70018"/>
                </a:xfrm>
                <a:custGeom>
                  <a:avLst/>
                  <a:gdLst/>
                  <a:ahLst/>
                  <a:cxnLst/>
                  <a:rect l="l" t="t" r="r" b="b"/>
                  <a:pathLst>
                    <a:path w="3554" h="3556" extrusionOk="0">
                      <a:moveTo>
                        <a:pt x="1777" y="1"/>
                      </a:moveTo>
                      <a:cubicBezTo>
                        <a:pt x="796" y="1"/>
                        <a:pt x="1" y="796"/>
                        <a:pt x="1" y="1778"/>
                      </a:cubicBezTo>
                      <a:cubicBezTo>
                        <a:pt x="1" y="2760"/>
                        <a:pt x="796" y="3555"/>
                        <a:pt x="1777" y="3555"/>
                      </a:cubicBezTo>
                      <a:cubicBezTo>
                        <a:pt x="2758" y="3555"/>
                        <a:pt x="3554" y="2760"/>
                        <a:pt x="3554" y="1778"/>
                      </a:cubicBezTo>
                      <a:cubicBezTo>
                        <a:pt x="3554" y="796"/>
                        <a:pt x="2758" y="1"/>
                        <a:pt x="177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7691881" y="3163940"/>
                  <a:ext cx="81851" cy="81832"/>
                </a:xfrm>
                <a:custGeom>
                  <a:avLst/>
                  <a:gdLst/>
                  <a:ahLst/>
                  <a:cxnLst/>
                  <a:rect l="l" t="t" r="r" b="b"/>
                  <a:pathLst>
                    <a:path w="4157" h="4156" extrusionOk="0">
                      <a:moveTo>
                        <a:pt x="2078" y="602"/>
                      </a:moveTo>
                      <a:cubicBezTo>
                        <a:pt x="2893" y="603"/>
                        <a:pt x="3554" y="1263"/>
                        <a:pt x="3555" y="2078"/>
                      </a:cubicBezTo>
                      <a:cubicBezTo>
                        <a:pt x="3555" y="2676"/>
                        <a:pt x="3195" y="3214"/>
                        <a:pt x="2643" y="3441"/>
                      </a:cubicBezTo>
                      <a:cubicBezTo>
                        <a:pt x="2461" y="3517"/>
                        <a:pt x="2269" y="3554"/>
                        <a:pt x="2079" y="3554"/>
                      </a:cubicBezTo>
                      <a:cubicBezTo>
                        <a:pt x="1695" y="3554"/>
                        <a:pt x="1317" y="3404"/>
                        <a:pt x="1034" y="3121"/>
                      </a:cubicBezTo>
                      <a:cubicBezTo>
                        <a:pt x="612" y="2699"/>
                        <a:pt x="485" y="2065"/>
                        <a:pt x="714" y="1512"/>
                      </a:cubicBezTo>
                      <a:cubicBezTo>
                        <a:pt x="943" y="961"/>
                        <a:pt x="1481" y="602"/>
                        <a:pt x="2078" y="602"/>
                      </a:cubicBezTo>
                      <a:close/>
                      <a:moveTo>
                        <a:pt x="2078" y="1"/>
                      </a:moveTo>
                      <a:cubicBezTo>
                        <a:pt x="932" y="1"/>
                        <a:pt x="0" y="933"/>
                        <a:pt x="0" y="2078"/>
                      </a:cubicBezTo>
                      <a:cubicBezTo>
                        <a:pt x="0" y="3223"/>
                        <a:pt x="932" y="4155"/>
                        <a:pt x="2078" y="4155"/>
                      </a:cubicBezTo>
                      <a:cubicBezTo>
                        <a:pt x="3224" y="4155"/>
                        <a:pt x="4156" y="3223"/>
                        <a:pt x="4156" y="2078"/>
                      </a:cubicBezTo>
                      <a:cubicBezTo>
                        <a:pt x="4156" y="933"/>
                        <a:pt x="3224" y="1"/>
                        <a:pt x="20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2"/>
              <p:cNvGrpSpPr/>
              <p:nvPr/>
            </p:nvGrpSpPr>
            <p:grpSpPr>
              <a:xfrm>
                <a:off x="4866130" y="1597718"/>
                <a:ext cx="618424" cy="1349710"/>
                <a:chOff x="4866130" y="1597718"/>
                <a:chExt cx="618424" cy="1349710"/>
              </a:xfrm>
            </p:grpSpPr>
            <p:sp>
              <p:nvSpPr>
                <p:cNvPr id="469" name="Google Shape;469;p32"/>
                <p:cNvSpPr/>
                <p:nvPr/>
              </p:nvSpPr>
              <p:spPr>
                <a:xfrm>
                  <a:off x="5368540" y="2095718"/>
                  <a:ext cx="116013" cy="71238"/>
                </a:xfrm>
                <a:custGeom>
                  <a:avLst/>
                  <a:gdLst/>
                  <a:ahLst/>
                  <a:cxnLst/>
                  <a:rect l="l" t="t" r="r" b="b"/>
                  <a:pathLst>
                    <a:path w="5892" h="3618" extrusionOk="0">
                      <a:moveTo>
                        <a:pt x="5549" y="1"/>
                      </a:moveTo>
                      <a:cubicBezTo>
                        <a:pt x="5499" y="1"/>
                        <a:pt x="5448" y="13"/>
                        <a:pt x="5401" y="40"/>
                      </a:cubicBezTo>
                      <a:lnTo>
                        <a:pt x="176" y="3057"/>
                      </a:lnTo>
                      <a:cubicBezTo>
                        <a:pt x="57" y="3125"/>
                        <a:pt x="0" y="3264"/>
                        <a:pt x="36" y="3395"/>
                      </a:cubicBezTo>
                      <a:cubicBezTo>
                        <a:pt x="70" y="3526"/>
                        <a:pt x="189" y="3617"/>
                        <a:pt x="324" y="3617"/>
                      </a:cubicBezTo>
                      <a:cubicBezTo>
                        <a:pt x="325" y="3617"/>
                        <a:pt x="326" y="3617"/>
                        <a:pt x="327" y="3617"/>
                      </a:cubicBezTo>
                      <a:cubicBezTo>
                        <a:pt x="379" y="3617"/>
                        <a:pt x="431" y="3604"/>
                        <a:pt x="476" y="3578"/>
                      </a:cubicBezTo>
                      <a:lnTo>
                        <a:pt x="5702" y="560"/>
                      </a:lnTo>
                      <a:cubicBezTo>
                        <a:pt x="5845" y="476"/>
                        <a:pt x="5892" y="294"/>
                        <a:pt x="5810" y="151"/>
                      </a:cubicBezTo>
                      <a:cubicBezTo>
                        <a:pt x="5754" y="55"/>
                        <a:pt x="5653" y="1"/>
                        <a:pt x="554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4866957" y="1921048"/>
                  <a:ext cx="616829" cy="710396"/>
                </a:xfrm>
                <a:custGeom>
                  <a:avLst/>
                  <a:gdLst/>
                  <a:ahLst/>
                  <a:cxnLst/>
                  <a:rect l="l" t="t" r="r" b="b"/>
                  <a:pathLst>
                    <a:path w="31327" h="36079" extrusionOk="0">
                      <a:moveTo>
                        <a:pt x="15663" y="648"/>
                      </a:moveTo>
                      <a:lnTo>
                        <a:pt x="30726" y="9345"/>
                      </a:lnTo>
                      <a:lnTo>
                        <a:pt x="30726" y="26736"/>
                      </a:lnTo>
                      <a:lnTo>
                        <a:pt x="15663" y="35433"/>
                      </a:lnTo>
                      <a:lnTo>
                        <a:pt x="602" y="26736"/>
                      </a:lnTo>
                      <a:lnTo>
                        <a:pt x="602" y="9345"/>
                      </a:lnTo>
                      <a:lnTo>
                        <a:pt x="15663" y="648"/>
                      </a:lnTo>
                      <a:close/>
                      <a:moveTo>
                        <a:pt x="15663" y="1"/>
                      </a:moveTo>
                      <a:cubicBezTo>
                        <a:pt x="15612" y="1"/>
                        <a:pt x="15560" y="14"/>
                        <a:pt x="15514" y="41"/>
                      </a:cubicBezTo>
                      <a:lnTo>
                        <a:pt x="151" y="8911"/>
                      </a:lnTo>
                      <a:cubicBezTo>
                        <a:pt x="58" y="8964"/>
                        <a:pt x="1" y="9064"/>
                        <a:pt x="1" y="9171"/>
                      </a:cubicBezTo>
                      <a:lnTo>
                        <a:pt x="1" y="26910"/>
                      </a:lnTo>
                      <a:cubicBezTo>
                        <a:pt x="1" y="27017"/>
                        <a:pt x="58" y="27117"/>
                        <a:pt x="151" y="27170"/>
                      </a:cubicBezTo>
                      <a:lnTo>
                        <a:pt x="15514" y="36039"/>
                      </a:lnTo>
                      <a:cubicBezTo>
                        <a:pt x="15559" y="36065"/>
                        <a:pt x="15611" y="36079"/>
                        <a:pt x="15663" y="36079"/>
                      </a:cubicBezTo>
                      <a:cubicBezTo>
                        <a:pt x="15717" y="36079"/>
                        <a:pt x="15768" y="36066"/>
                        <a:pt x="15814" y="36040"/>
                      </a:cubicBezTo>
                      <a:lnTo>
                        <a:pt x="31176" y="27170"/>
                      </a:lnTo>
                      <a:cubicBezTo>
                        <a:pt x="31269" y="27117"/>
                        <a:pt x="31327" y="27017"/>
                        <a:pt x="31327" y="26910"/>
                      </a:cubicBezTo>
                      <a:lnTo>
                        <a:pt x="31327" y="9171"/>
                      </a:lnTo>
                      <a:cubicBezTo>
                        <a:pt x="31327" y="9064"/>
                        <a:pt x="31269" y="8964"/>
                        <a:pt x="31176" y="8911"/>
                      </a:cubicBezTo>
                      <a:lnTo>
                        <a:pt x="15814" y="41"/>
                      </a:lnTo>
                      <a:cubicBezTo>
                        <a:pt x="15767" y="14"/>
                        <a:pt x="15715" y="1"/>
                        <a:pt x="15663"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4969837" y="2039877"/>
                  <a:ext cx="411048" cy="472777"/>
                </a:xfrm>
                <a:custGeom>
                  <a:avLst/>
                  <a:gdLst/>
                  <a:ahLst/>
                  <a:cxnLst/>
                  <a:rect l="l" t="t" r="r" b="b"/>
                  <a:pathLst>
                    <a:path w="20876" h="24011" extrusionOk="0">
                      <a:moveTo>
                        <a:pt x="10438" y="648"/>
                      </a:moveTo>
                      <a:lnTo>
                        <a:pt x="20274" y="6326"/>
                      </a:lnTo>
                      <a:lnTo>
                        <a:pt x="20274" y="17684"/>
                      </a:lnTo>
                      <a:lnTo>
                        <a:pt x="10438" y="23363"/>
                      </a:lnTo>
                      <a:lnTo>
                        <a:pt x="602" y="17684"/>
                      </a:lnTo>
                      <a:lnTo>
                        <a:pt x="602" y="6326"/>
                      </a:lnTo>
                      <a:lnTo>
                        <a:pt x="10438" y="648"/>
                      </a:lnTo>
                      <a:close/>
                      <a:moveTo>
                        <a:pt x="10438" y="0"/>
                      </a:moveTo>
                      <a:cubicBezTo>
                        <a:pt x="10387" y="0"/>
                        <a:pt x="10335" y="14"/>
                        <a:pt x="10289" y="41"/>
                      </a:cubicBezTo>
                      <a:lnTo>
                        <a:pt x="152" y="5893"/>
                      </a:lnTo>
                      <a:cubicBezTo>
                        <a:pt x="59" y="5947"/>
                        <a:pt x="1" y="6045"/>
                        <a:pt x="2" y="6153"/>
                      </a:cubicBezTo>
                      <a:lnTo>
                        <a:pt x="2" y="17858"/>
                      </a:lnTo>
                      <a:cubicBezTo>
                        <a:pt x="1" y="17965"/>
                        <a:pt x="59" y="18064"/>
                        <a:pt x="152" y="18117"/>
                      </a:cubicBezTo>
                      <a:lnTo>
                        <a:pt x="10289" y="23970"/>
                      </a:lnTo>
                      <a:cubicBezTo>
                        <a:pt x="10334" y="23997"/>
                        <a:pt x="10386" y="24010"/>
                        <a:pt x="10438" y="24010"/>
                      </a:cubicBezTo>
                      <a:cubicBezTo>
                        <a:pt x="10492" y="24010"/>
                        <a:pt x="10543" y="23997"/>
                        <a:pt x="10589" y="23970"/>
                      </a:cubicBezTo>
                      <a:lnTo>
                        <a:pt x="20725" y="18117"/>
                      </a:lnTo>
                      <a:cubicBezTo>
                        <a:pt x="20819" y="18064"/>
                        <a:pt x="20876" y="17965"/>
                        <a:pt x="20876" y="17858"/>
                      </a:cubicBezTo>
                      <a:lnTo>
                        <a:pt x="20876" y="6153"/>
                      </a:lnTo>
                      <a:cubicBezTo>
                        <a:pt x="20876" y="6045"/>
                        <a:pt x="20819" y="5947"/>
                        <a:pt x="20725" y="5893"/>
                      </a:cubicBezTo>
                      <a:lnTo>
                        <a:pt x="10589" y="41"/>
                      </a:lnTo>
                      <a:cubicBezTo>
                        <a:pt x="10542" y="14"/>
                        <a:pt x="10490" y="0"/>
                        <a:pt x="1043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5169454" y="1661730"/>
                  <a:ext cx="11853" cy="271171"/>
                </a:xfrm>
                <a:custGeom>
                  <a:avLst/>
                  <a:gdLst/>
                  <a:ahLst/>
                  <a:cxnLst/>
                  <a:rect l="l" t="t" r="r" b="b"/>
                  <a:pathLst>
                    <a:path w="602" h="13772" extrusionOk="0">
                      <a:moveTo>
                        <a:pt x="300" y="0"/>
                      </a:moveTo>
                      <a:cubicBezTo>
                        <a:pt x="137" y="0"/>
                        <a:pt x="4" y="131"/>
                        <a:pt x="0" y="294"/>
                      </a:cubicBezTo>
                      <a:lnTo>
                        <a:pt x="0" y="13472"/>
                      </a:lnTo>
                      <a:cubicBezTo>
                        <a:pt x="0" y="13638"/>
                        <a:pt x="134" y="13772"/>
                        <a:pt x="300" y="13772"/>
                      </a:cubicBezTo>
                      <a:cubicBezTo>
                        <a:pt x="466" y="13772"/>
                        <a:pt x="600" y="13638"/>
                        <a:pt x="601" y="13472"/>
                      </a:cubicBezTo>
                      <a:lnTo>
                        <a:pt x="601" y="294"/>
                      </a:lnTo>
                      <a:cubicBezTo>
                        <a:pt x="598" y="131"/>
                        <a:pt x="464" y="0"/>
                        <a:pt x="30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5124325" y="1603625"/>
                  <a:ext cx="102093" cy="102093"/>
                </a:xfrm>
                <a:custGeom>
                  <a:avLst/>
                  <a:gdLst/>
                  <a:ahLst/>
                  <a:cxnLst/>
                  <a:rect l="l" t="t" r="r" b="b"/>
                  <a:pathLst>
                    <a:path w="5185" h="5185" extrusionOk="0">
                      <a:moveTo>
                        <a:pt x="2592" y="0"/>
                      </a:moveTo>
                      <a:cubicBezTo>
                        <a:pt x="1161" y="0"/>
                        <a:pt x="0" y="1161"/>
                        <a:pt x="0" y="2592"/>
                      </a:cubicBezTo>
                      <a:cubicBezTo>
                        <a:pt x="0" y="4023"/>
                        <a:pt x="1161" y="5184"/>
                        <a:pt x="2592" y="5184"/>
                      </a:cubicBezTo>
                      <a:cubicBezTo>
                        <a:pt x="4023" y="5184"/>
                        <a:pt x="5184" y="4023"/>
                        <a:pt x="5184" y="2592"/>
                      </a:cubicBezTo>
                      <a:cubicBezTo>
                        <a:pt x="5184" y="1161"/>
                        <a:pt x="4023" y="0"/>
                        <a:pt x="259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5118418" y="1597718"/>
                  <a:ext cx="113926" cy="113926"/>
                </a:xfrm>
                <a:custGeom>
                  <a:avLst/>
                  <a:gdLst/>
                  <a:ahLst/>
                  <a:cxnLst/>
                  <a:rect l="l" t="t" r="r" b="b"/>
                  <a:pathLst>
                    <a:path w="5786" h="5786" extrusionOk="0">
                      <a:moveTo>
                        <a:pt x="2892" y="602"/>
                      </a:moveTo>
                      <a:cubicBezTo>
                        <a:pt x="4156" y="602"/>
                        <a:pt x="5184" y="1629"/>
                        <a:pt x="5184" y="2893"/>
                      </a:cubicBezTo>
                      <a:cubicBezTo>
                        <a:pt x="5184" y="4156"/>
                        <a:pt x="4156" y="5184"/>
                        <a:pt x="2892" y="5184"/>
                      </a:cubicBezTo>
                      <a:cubicBezTo>
                        <a:pt x="1630" y="5184"/>
                        <a:pt x="602" y="4156"/>
                        <a:pt x="602" y="2893"/>
                      </a:cubicBezTo>
                      <a:cubicBezTo>
                        <a:pt x="602" y="1629"/>
                        <a:pt x="1630" y="602"/>
                        <a:pt x="2892" y="602"/>
                      </a:cubicBezTo>
                      <a:close/>
                      <a:moveTo>
                        <a:pt x="2892" y="0"/>
                      </a:moveTo>
                      <a:cubicBezTo>
                        <a:pt x="1298" y="0"/>
                        <a:pt x="0" y="1299"/>
                        <a:pt x="0" y="2893"/>
                      </a:cubicBezTo>
                      <a:cubicBezTo>
                        <a:pt x="0" y="4488"/>
                        <a:pt x="1298" y="5785"/>
                        <a:pt x="2892" y="5785"/>
                      </a:cubicBezTo>
                      <a:cubicBezTo>
                        <a:pt x="4487" y="5785"/>
                        <a:pt x="5785" y="4488"/>
                        <a:pt x="5785" y="2893"/>
                      </a:cubicBezTo>
                      <a:cubicBezTo>
                        <a:pt x="5785" y="1298"/>
                        <a:pt x="4487" y="0"/>
                        <a:pt x="289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5169375" y="2612108"/>
                  <a:ext cx="11991" cy="271427"/>
                </a:xfrm>
                <a:custGeom>
                  <a:avLst/>
                  <a:gdLst/>
                  <a:ahLst/>
                  <a:cxnLst/>
                  <a:rect l="l" t="t" r="r" b="b"/>
                  <a:pathLst>
                    <a:path w="609" h="13785" extrusionOk="0">
                      <a:moveTo>
                        <a:pt x="304" y="0"/>
                      </a:moveTo>
                      <a:cubicBezTo>
                        <a:pt x="136" y="0"/>
                        <a:pt x="1" y="139"/>
                        <a:pt x="4" y="307"/>
                      </a:cubicBezTo>
                      <a:lnTo>
                        <a:pt x="4" y="13485"/>
                      </a:lnTo>
                      <a:cubicBezTo>
                        <a:pt x="4" y="13651"/>
                        <a:pt x="138" y="13785"/>
                        <a:pt x="304" y="13785"/>
                      </a:cubicBezTo>
                      <a:cubicBezTo>
                        <a:pt x="470" y="13785"/>
                        <a:pt x="605" y="13651"/>
                        <a:pt x="605" y="13485"/>
                      </a:cubicBezTo>
                      <a:lnTo>
                        <a:pt x="605" y="307"/>
                      </a:lnTo>
                      <a:cubicBezTo>
                        <a:pt x="609" y="139"/>
                        <a:pt x="473" y="0"/>
                        <a:pt x="30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5124325" y="2839409"/>
                  <a:ext cx="106090" cy="102093"/>
                </a:xfrm>
                <a:custGeom>
                  <a:avLst/>
                  <a:gdLst/>
                  <a:ahLst/>
                  <a:cxnLst/>
                  <a:rect l="l" t="t" r="r" b="b"/>
                  <a:pathLst>
                    <a:path w="5388" h="5185" extrusionOk="0">
                      <a:moveTo>
                        <a:pt x="2592" y="1"/>
                      </a:moveTo>
                      <a:cubicBezTo>
                        <a:pt x="1161" y="1"/>
                        <a:pt x="0" y="1162"/>
                        <a:pt x="0" y="2593"/>
                      </a:cubicBezTo>
                      <a:cubicBezTo>
                        <a:pt x="0" y="3641"/>
                        <a:pt x="632" y="4586"/>
                        <a:pt x="1601" y="4988"/>
                      </a:cubicBezTo>
                      <a:cubicBezTo>
                        <a:pt x="1921" y="5120"/>
                        <a:pt x="2258" y="5185"/>
                        <a:pt x="2591" y="5185"/>
                      </a:cubicBezTo>
                      <a:cubicBezTo>
                        <a:pt x="3266" y="5185"/>
                        <a:pt x="3929" y="4922"/>
                        <a:pt x="4425" y="4426"/>
                      </a:cubicBezTo>
                      <a:cubicBezTo>
                        <a:pt x="5166" y="3685"/>
                        <a:pt x="5388" y="2569"/>
                        <a:pt x="4987" y="1602"/>
                      </a:cubicBezTo>
                      <a:cubicBezTo>
                        <a:pt x="4585" y="633"/>
                        <a:pt x="3640" y="1"/>
                        <a:pt x="2592"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5118418" y="2833502"/>
                  <a:ext cx="113926" cy="113926"/>
                </a:xfrm>
                <a:custGeom>
                  <a:avLst/>
                  <a:gdLst/>
                  <a:ahLst/>
                  <a:cxnLst/>
                  <a:rect l="l" t="t" r="r" b="b"/>
                  <a:pathLst>
                    <a:path w="5786" h="5786" extrusionOk="0">
                      <a:moveTo>
                        <a:pt x="2892" y="602"/>
                      </a:moveTo>
                      <a:cubicBezTo>
                        <a:pt x="4156" y="602"/>
                        <a:pt x="5184" y="1629"/>
                        <a:pt x="5184" y="2893"/>
                      </a:cubicBezTo>
                      <a:cubicBezTo>
                        <a:pt x="5184" y="4157"/>
                        <a:pt x="4156" y="5185"/>
                        <a:pt x="2892" y="5185"/>
                      </a:cubicBezTo>
                      <a:cubicBezTo>
                        <a:pt x="1630" y="5185"/>
                        <a:pt x="602" y="4157"/>
                        <a:pt x="602" y="2893"/>
                      </a:cubicBezTo>
                      <a:cubicBezTo>
                        <a:pt x="602" y="1629"/>
                        <a:pt x="1630" y="602"/>
                        <a:pt x="2892" y="602"/>
                      </a:cubicBezTo>
                      <a:close/>
                      <a:moveTo>
                        <a:pt x="2892" y="1"/>
                      </a:moveTo>
                      <a:cubicBezTo>
                        <a:pt x="1298" y="1"/>
                        <a:pt x="0" y="1298"/>
                        <a:pt x="0" y="2893"/>
                      </a:cubicBezTo>
                      <a:cubicBezTo>
                        <a:pt x="0" y="4487"/>
                        <a:pt x="1298" y="5786"/>
                        <a:pt x="2892" y="5786"/>
                      </a:cubicBezTo>
                      <a:cubicBezTo>
                        <a:pt x="4487" y="5786"/>
                        <a:pt x="5785" y="4487"/>
                        <a:pt x="5785" y="2893"/>
                      </a:cubicBezTo>
                      <a:cubicBezTo>
                        <a:pt x="5785" y="1298"/>
                        <a:pt x="4487" y="1"/>
                        <a:pt x="289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4866130" y="2095698"/>
                  <a:ext cx="116092" cy="71258"/>
                </a:xfrm>
                <a:custGeom>
                  <a:avLst/>
                  <a:gdLst/>
                  <a:ahLst/>
                  <a:cxnLst/>
                  <a:rect l="l" t="t" r="r" b="b"/>
                  <a:pathLst>
                    <a:path w="5896" h="3619" extrusionOk="0">
                      <a:moveTo>
                        <a:pt x="343" y="0"/>
                      </a:moveTo>
                      <a:cubicBezTo>
                        <a:pt x="240" y="0"/>
                        <a:pt x="139" y="54"/>
                        <a:pt x="83" y="151"/>
                      </a:cubicBezTo>
                      <a:cubicBezTo>
                        <a:pt x="0" y="295"/>
                        <a:pt x="49" y="478"/>
                        <a:pt x="193" y="561"/>
                      </a:cubicBezTo>
                      <a:lnTo>
                        <a:pt x="5419" y="3579"/>
                      </a:lnTo>
                      <a:cubicBezTo>
                        <a:pt x="5465" y="3605"/>
                        <a:pt x="5516" y="3618"/>
                        <a:pt x="5569" y="3618"/>
                      </a:cubicBezTo>
                      <a:cubicBezTo>
                        <a:pt x="5570" y="3618"/>
                        <a:pt x="5571" y="3618"/>
                        <a:pt x="5572" y="3618"/>
                      </a:cubicBezTo>
                      <a:cubicBezTo>
                        <a:pt x="5707" y="3618"/>
                        <a:pt x="5824" y="3527"/>
                        <a:pt x="5860" y="3396"/>
                      </a:cubicBezTo>
                      <a:cubicBezTo>
                        <a:pt x="5895" y="3265"/>
                        <a:pt x="5837" y="3126"/>
                        <a:pt x="5720" y="3058"/>
                      </a:cubicBezTo>
                      <a:lnTo>
                        <a:pt x="493" y="41"/>
                      </a:lnTo>
                      <a:cubicBezTo>
                        <a:pt x="446" y="13"/>
                        <a:pt x="394" y="0"/>
                        <a:pt x="34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4978048" y="2272061"/>
                  <a:ext cx="403704" cy="127079"/>
                </a:xfrm>
                <a:custGeom>
                  <a:avLst/>
                  <a:gdLst/>
                  <a:ahLst/>
                  <a:cxnLst/>
                  <a:rect l="l" t="t" r="r" b="b"/>
                  <a:pathLst>
                    <a:path w="20503" h="6454" extrusionOk="0">
                      <a:moveTo>
                        <a:pt x="10462" y="0"/>
                      </a:moveTo>
                      <a:cubicBezTo>
                        <a:pt x="10411" y="0"/>
                        <a:pt x="10359" y="13"/>
                        <a:pt x="10313" y="40"/>
                      </a:cubicBezTo>
                      <a:lnTo>
                        <a:pt x="176" y="5893"/>
                      </a:lnTo>
                      <a:cubicBezTo>
                        <a:pt x="58" y="5961"/>
                        <a:pt x="0" y="6100"/>
                        <a:pt x="36" y="6231"/>
                      </a:cubicBezTo>
                      <a:cubicBezTo>
                        <a:pt x="71" y="6362"/>
                        <a:pt x="190" y="6454"/>
                        <a:pt x="326" y="6454"/>
                      </a:cubicBezTo>
                      <a:cubicBezTo>
                        <a:pt x="380" y="6454"/>
                        <a:pt x="431" y="6440"/>
                        <a:pt x="476" y="6414"/>
                      </a:cubicBezTo>
                      <a:lnTo>
                        <a:pt x="10460" y="650"/>
                      </a:lnTo>
                      <a:lnTo>
                        <a:pt x="20004" y="6324"/>
                      </a:lnTo>
                      <a:cubicBezTo>
                        <a:pt x="20053" y="6353"/>
                        <a:pt x="20106" y="6367"/>
                        <a:pt x="20159" y="6367"/>
                      </a:cubicBezTo>
                      <a:cubicBezTo>
                        <a:pt x="20261" y="6367"/>
                        <a:pt x="20362" y="6315"/>
                        <a:pt x="20418" y="6220"/>
                      </a:cubicBezTo>
                      <a:cubicBezTo>
                        <a:pt x="20502" y="6076"/>
                        <a:pt x="20455" y="5892"/>
                        <a:pt x="20311" y="5807"/>
                      </a:cubicBezTo>
                      <a:lnTo>
                        <a:pt x="10616" y="43"/>
                      </a:lnTo>
                      <a:cubicBezTo>
                        <a:pt x="10569" y="14"/>
                        <a:pt x="10515" y="0"/>
                        <a:pt x="1046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5178059" y="2039739"/>
                  <a:ext cx="12011" cy="244176"/>
                </a:xfrm>
                <a:custGeom>
                  <a:avLst/>
                  <a:gdLst/>
                  <a:ahLst/>
                  <a:cxnLst/>
                  <a:rect l="l" t="t" r="r" b="b"/>
                  <a:pathLst>
                    <a:path w="610" h="12401" extrusionOk="0">
                      <a:moveTo>
                        <a:pt x="304" y="1"/>
                      </a:moveTo>
                      <a:cubicBezTo>
                        <a:pt x="136" y="1"/>
                        <a:pt x="1" y="139"/>
                        <a:pt x="4" y="308"/>
                      </a:cubicBezTo>
                      <a:lnTo>
                        <a:pt x="4" y="12099"/>
                      </a:lnTo>
                      <a:cubicBezTo>
                        <a:pt x="4" y="12265"/>
                        <a:pt x="138" y="12400"/>
                        <a:pt x="304" y="12400"/>
                      </a:cubicBezTo>
                      <a:cubicBezTo>
                        <a:pt x="470" y="12400"/>
                        <a:pt x="604" y="12265"/>
                        <a:pt x="605" y="12100"/>
                      </a:cubicBezTo>
                      <a:lnTo>
                        <a:pt x="605" y="308"/>
                      </a:lnTo>
                      <a:cubicBezTo>
                        <a:pt x="609" y="139"/>
                        <a:pt x="473" y="1"/>
                        <a:pt x="30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32"/>
              <p:cNvGrpSpPr/>
              <p:nvPr/>
            </p:nvGrpSpPr>
            <p:grpSpPr>
              <a:xfrm>
                <a:off x="5312187" y="1140950"/>
                <a:ext cx="627501" cy="773285"/>
                <a:chOff x="5312187" y="1140950"/>
                <a:chExt cx="627501" cy="773285"/>
              </a:xfrm>
            </p:grpSpPr>
            <p:sp>
              <p:nvSpPr>
                <p:cNvPr id="482" name="Google Shape;482;p32"/>
                <p:cNvSpPr/>
                <p:nvPr/>
              </p:nvSpPr>
              <p:spPr>
                <a:xfrm>
                  <a:off x="5791166" y="1140969"/>
                  <a:ext cx="148404" cy="11853"/>
                </a:xfrm>
                <a:custGeom>
                  <a:avLst/>
                  <a:gdLst/>
                  <a:ahLst/>
                  <a:cxnLst/>
                  <a:rect l="l" t="t" r="r" b="b"/>
                  <a:pathLst>
                    <a:path w="7537" h="602" extrusionOk="0">
                      <a:moveTo>
                        <a:pt x="294" y="0"/>
                      </a:moveTo>
                      <a:cubicBezTo>
                        <a:pt x="131" y="4"/>
                        <a:pt x="0" y="136"/>
                        <a:pt x="0" y="300"/>
                      </a:cubicBezTo>
                      <a:cubicBezTo>
                        <a:pt x="0" y="464"/>
                        <a:pt x="131" y="596"/>
                        <a:pt x="294" y="601"/>
                      </a:cubicBezTo>
                      <a:lnTo>
                        <a:pt x="7242" y="601"/>
                      </a:lnTo>
                      <a:cubicBezTo>
                        <a:pt x="7406" y="596"/>
                        <a:pt x="7536" y="464"/>
                        <a:pt x="7536" y="300"/>
                      </a:cubicBezTo>
                      <a:cubicBezTo>
                        <a:pt x="7536" y="136"/>
                        <a:pt x="7406" y="4"/>
                        <a:pt x="724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5448875" y="1140950"/>
                  <a:ext cx="297142" cy="11873"/>
                </a:xfrm>
                <a:custGeom>
                  <a:avLst/>
                  <a:gdLst/>
                  <a:ahLst/>
                  <a:cxnLst/>
                  <a:rect l="l" t="t" r="r" b="b"/>
                  <a:pathLst>
                    <a:path w="15091" h="603" extrusionOk="0">
                      <a:moveTo>
                        <a:pt x="299" y="1"/>
                      </a:moveTo>
                      <a:cubicBezTo>
                        <a:pt x="134" y="1"/>
                        <a:pt x="0" y="136"/>
                        <a:pt x="0" y="301"/>
                      </a:cubicBezTo>
                      <a:cubicBezTo>
                        <a:pt x="0" y="467"/>
                        <a:pt x="136" y="602"/>
                        <a:pt x="301" y="602"/>
                      </a:cubicBezTo>
                      <a:cubicBezTo>
                        <a:pt x="303" y="602"/>
                        <a:pt x="305" y="602"/>
                        <a:pt x="307" y="602"/>
                      </a:cubicBezTo>
                      <a:lnTo>
                        <a:pt x="14783" y="602"/>
                      </a:lnTo>
                      <a:cubicBezTo>
                        <a:pt x="14785" y="602"/>
                        <a:pt x="14787" y="602"/>
                        <a:pt x="14789" y="602"/>
                      </a:cubicBezTo>
                      <a:cubicBezTo>
                        <a:pt x="14955" y="602"/>
                        <a:pt x="15090" y="467"/>
                        <a:pt x="15090" y="301"/>
                      </a:cubicBezTo>
                      <a:cubicBezTo>
                        <a:pt x="15090" y="136"/>
                        <a:pt x="14956" y="1"/>
                        <a:pt x="14792" y="1"/>
                      </a:cubicBezTo>
                      <a:cubicBezTo>
                        <a:pt x="14789" y="1"/>
                        <a:pt x="14786" y="1"/>
                        <a:pt x="14783" y="1"/>
                      </a:cubicBezTo>
                      <a:lnTo>
                        <a:pt x="307" y="1"/>
                      </a:lnTo>
                      <a:cubicBezTo>
                        <a:pt x="305" y="1"/>
                        <a:pt x="302" y="1"/>
                        <a:pt x="2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5312305" y="1140969"/>
                  <a:ext cx="85711" cy="11853"/>
                </a:xfrm>
                <a:custGeom>
                  <a:avLst/>
                  <a:gdLst/>
                  <a:ahLst/>
                  <a:cxnLst/>
                  <a:rect l="l" t="t" r="r" b="b"/>
                  <a:pathLst>
                    <a:path w="4353" h="602" extrusionOk="0">
                      <a:moveTo>
                        <a:pt x="294" y="0"/>
                      </a:moveTo>
                      <a:cubicBezTo>
                        <a:pt x="131" y="4"/>
                        <a:pt x="0" y="136"/>
                        <a:pt x="0" y="300"/>
                      </a:cubicBezTo>
                      <a:cubicBezTo>
                        <a:pt x="0" y="464"/>
                        <a:pt x="131" y="596"/>
                        <a:pt x="294" y="601"/>
                      </a:cubicBezTo>
                      <a:lnTo>
                        <a:pt x="4059" y="601"/>
                      </a:lnTo>
                      <a:cubicBezTo>
                        <a:pt x="4222" y="596"/>
                        <a:pt x="4353" y="464"/>
                        <a:pt x="4353" y="300"/>
                      </a:cubicBezTo>
                      <a:cubicBezTo>
                        <a:pt x="4353" y="136"/>
                        <a:pt x="4222" y="4"/>
                        <a:pt x="40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5568590" y="1198267"/>
                  <a:ext cx="370979" cy="11873"/>
                </a:xfrm>
                <a:custGeom>
                  <a:avLst/>
                  <a:gdLst/>
                  <a:ahLst/>
                  <a:cxnLst/>
                  <a:rect l="l" t="t" r="r" b="b"/>
                  <a:pathLst>
                    <a:path w="18841" h="603" extrusionOk="0">
                      <a:moveTo>
                        <a:pt x="301" y="1"/>
                      </a:moveTo>
                      <a:cubicBezTo>
                        <a:pt x="135" y="1"/>
                        <a:pt x="0" y="135"/>
                        <a:pt x="0" y="301"/>
                      </a:cubicBezTo>
                      <a:cubicBezTo>
                        <a:pt x="0" y="468"/>
                        <a:pt x="135" y="602"/>
                        <a:pt x="301" y="602"/>
                      </a:cubicBezTo>
                      <a:cubicBezTo>
                        <a:pt x="303" y="602"/>
                        <a:pt x="305" y="602"/>
                        <a:pt x="307" y="602"/>
                      </a:cubicBezTo>
                      <a:lnTo>
                        <a:pt x="18546" y="602"/>
                      </a:lnTo>
                      <a:cubicBezTo>
                        <a:pt x="18710" y="598"/>
                        <a:pt x="18840" y="464"/>
                        <a:pt x="18840" y="301"/>
                      </a:cubicBezTo>
                      <a:cubicBezTo>
                        <a:pt x="18840" y="138"/>
                        <a:pt x="18710" y="4"/>
                        <a:pt x="18546" y="1"/>
                      </a:cubicBezTo>
                      <a:lnTo>
                        <a:pt x="307"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5312325" y="1198267"/>
                  <a:ext cx="137259" cy="11873"/>
                </a:xfrm>
                <a:custGeom>
                  <a:avLst/>
                  <a:gdLst/>
                  <a:ahLst/>
                  <a:cxnLst/>
                  <a:rect l="l" t="t" r="r" b="b"/>
                  <a:pathLst>
                    <a:path w="6971" h="603" extrusionOk="0">
                      <a:moveTo>
                        <a:pt x="6669" y="1"/>
                      </a:moveTo>
                      <a:cubicBezTo>
                        <a:pt x="6667" y="1"/>
                        <a:pt x="6665" y="1"/>
                        <a:pt x="6663" y="1"/>
                      </a:cubicBezTo>
                      <a:lnTo>
                        <a:pt x="293" y="1"/>
                      </a:lnTo>
                      <a:cubicBezTo>
                        <a:pt x="131" y="4"/>
                        <a:pt x="0" y="138"/>
                        <a:pt x="0" y="301"/>
                      </a:cubicBezTo>
                      <a:cubicBezTo>
                        <a:pt x="0" y="464"/>
                        <a:pt x="131" y="598"/>
                        <a:pt x="293" y="602"/>
                      </a:cubicBezTo>
                      <a:lnTo>
                        <a:pt x="6663" y="602"/>
                      </a:lnTo>
                      <a:cubicBezTo>
                        <a:pt x="6665" y="602"/>
                        <a:pt x="6667" y="602"/>
                        <a:pt x="6669" y="602"/>
                      </a:cubicBezTo>
                      <a:cubicBezTo>
                        <a:pt x="6836" y="602"/>
                        <a:pt x="6971" y="468"/>
                        <a:pt x="6971" y="301"/>
                      </a:cubicBezTo>
                      <a:cubicBezTo>
                        <a:pt x="6971" y="135"/>
                        <a:pt x="6836" y="1"/>
                        <a:pt x="66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5865003" y="1263776"/>
                  <a:ext cx="74566" cy="11873"/>
                </a:xfrm>
                <a:custGeom>
                  <a:avLst/>
                  <a:gdLst/>
                  <a:ahLst/>
                  <a:cxnLst/>
                  <a:rect l="l" t="t" r="r" b="b"/>
                  <a:pathLst>
                    <a:path w="3787" h="603" extrusionOk="0">
                      <a:moveTo>
                        <a:pt x="299" y="1"/>
                      </a:moveTo>
                      <a:cubicBezTo>
                        <a:pt x="135" y="1"/>
                        <a:pt x="1" y="135"/>
                        <a:pt x="1" y="301"/>
                      </a:cubicBezTo>
                      <a:cubicBezTo>
                        <a:pt x="1" y="467"/>
                        <a:pt x="136" y="602"/>
                        <a:pt x="301" y="602"/>
                      </a:cubicBezTo>
                      <a:cubicBezTo>
                        <a:pt x="303" y="602"/>
                        <a:pt x="305" y="602"/>
                        <a:pt x="308" y="602"/>
                      </a:cubicBezTo>
                      <a:lnTo>
                        <a:pt x="3492" y="602"/>
                      </a:lnTo>
                      <a:cubicBezTo>
                        <a:pt x="3656" y="597"/>
                        <a:pt x="3786" y="464"/>
                        <a:pt x="3786" y="301"/>
                      </a:cubicBezTo>
                      <a:cubicBezTo>
                        <a:pt x="3786" y="137"/>
                        <a:pt x="3656" y="4"/>
                        <a:pt x="3492" y="1"/>
                      </a:cubicBezTo>
                      <a:lnTo>
                        <a:pt x="308" y="1"/>
                      </a:lnTo>
                      <a:cubicBezTo>
                        <a:pt x="305" y="1"/>
                        <a:pt x="302" y="1"/>
                        <a:pt x="2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5688542" y="1263776"/>
                  <a:ext cx="137003" cy="11853"/>
                </a:xfrm>
                <a:custGeom>
                  <a:avLst/>
                  <a:gdLst/>
                  <a:ahLst/>
                  <a:cxnLst/>
                  <a:rect l="l" t="t" r="r" b="b"/>
                  <a:pathLst>
                    <a:path w="6958" h="602" extrusionOk="0">
                      <a:moveTo>
                        <a:pt x="294" y="1"/>
                      </a:moveTo>
                      <a:cubicBezTo>
                        <a:pt x="131" y="4"/>
                        <a:pt x="0" y="137"/>
                        <a:pt x="0" y="301"/>
                      </a:cubicBezTo>
                      <a:cubicBezTo>
                        <a:pt x="0" y="464"/>
                        <a:pt x="131" y="597"/>
                        <a:pt x="294" y="602"/>
                      </a:cubicBezTo>
                      <a:lnTo>
                        <a:pt x="6664" y="602"/>
                      </a:lnTo>
                      <a:cubicBezTo>
                        <a:pt x="6827" y="597"/>
                        <a:pt x="6958" y="464"/>
                        <a:pt x="6958" y="301"/>
                      </a:cubicBezTo>
                      <a:cubicBezTo>
                        <a:pt x="6958" y="137"/>
                        <a:pt x="6827" y="4"/>
                        <a:pt x="66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5312325" y="1263776"/>
                  <a:ext cx="302576" cy="11873"/>
                </a:xfrm>
                <a:custGeom>
                  <a:avLst/>
                  <a:gdLst/>
                  <a:ahLst/>
                  <a:cxnLst/>
                  <a:rect l="l" t="t" r="r" b="b"/>
                  <a:pathLst>
                    <a:path w="15367" h="603" extrusionOk="0">
                      <a:moveTo>
                        <a:pt x="15068" y="1"/>
                      </a:moveTo>
                      <a:cubicBezTo>
                        <a:pt x="15065" y="1"/>
                        <a:pt x="15062" y="1"/>
                        <a:pt x="15059" y="1"/>
                      </a:cubicBezTo>
                      <a:lnTo>
                        <a:pt x="293" y="1"/>
                      </a:lnTo>
                      <a:cubicBezTo>
                        <a:pt x="131" y="4"/>
                        <a:pt x="0" y="137"/>
                        <a:pt x="0" y="301"/>
                      </a:cubicBezTo>
                      <a:cubicBezTo>
                        <a:pt x="0" y="464"/>
                        <a:pt x="131" y="597"/>
                        <a:pt x="293" y="602"/>
                      </a:cubicBezTo>
                      <a:lnTo>
                        <a:pt x="15059" y="602"/>
                      </a:lnTo>
                      <a:cubicBezTo>
                        <a:pt x="15062" y="602"/>
                        <a:pt x="15064" y="602"/>
                        <a:pt x="15066" y="602"/>
                      </a:cubicBezTo>
                      <a:cubicBezTo>
                        <a:pt x="15231" y="602"/>
                        <a:pt x="15366" y="467"/>
                        <a:pt x="15366" y="301"/>
                      </a:cubicBezTo>
                      <a:cubicBezTo>
                        <a:pt x="15366" y="135"/>
                        <a:pt x="15232" y="1"/>
                        <a:pt x="1506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5608600" y="1329265"/>
                  <a:ext cx="331087" cy="11853"/>
                </a:xfrm>
                <a:custGeom>
                  <a:avLst/>
                  <a:gdLst/>
                  <a:ahLst/>
                  <a:cxnLst/>
                  <a:rect l="l" t="t" r="r" b="b"/>
                  <a:pathLst>
                    <a:path w="16815" h="602" extrusionOk="0">
                      <a:moveTo>
                        <a:pt x="302" y="1"/>
                      </a:moveTo>
                      <a:cubicBezTo>
                        <a:pt x="136" y="1"/>
                        <a:pt x="1" y="136"/>
                        <a:pt x="1" y="302"/>
                      </a:cubicBezTo>
                      <a:cubicBezTo>
                        <a:pt x="1" y="468"/>
                        <a:pt x="136" y="602"/>
                        <a:pt x="302" y="602"/>
                      </a:cubicBezTo>
                      <a:lnTo>
                        <a:pt x="16514" y="602"/>
                      </a:lnTo>
                      <a:cubicBezTo>
                        <a:pt x="16680" y="602"/>
                        <a:pt x="16814" y="468"/>
                        <a:pt x="16814" y="302"/>
                      </a:cubicBezTo>
                      <a:cubicBezTo>
                        <a:pt x="16814" y="136"/>
                        <a:pt x="16680" y="1"/>
                        <a:pt x="165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5312187" y="1329265"/>
                  <a:ext cx="239864" cy="11853"/>
                </a:xfrm>
                <a:custGeom>
                  <a:avLst/>
                  <a:gdLst/>
                  <a:ahLst/>
                  <a:cxnLst/>
                  <a:rect l="l" t="t" r="r" b="b"/>
                  <a:pathLst>
                    <a:path w="12182" h="602" extrusionOk="0">
                      <a:moveTo>
                        <a:pt x="300" y="1"/>
                      </a:moveTo>
                      <a:cubicBezTo>
                        <a:pt x="134" y="1"/>
                        <a:pt x="0" y="136"/>
                        <a:pt x="0" y="302"/>
                      </a:cubicBezTo>
                      <a:cubicBezTo>
                        <a:pt x="0" y="468"/>
                        <a:pt x="134" y="602"/>
                        <a:pt x="300" y="602"/>
                      </a:cubicBezTo>
                      <a:lnTo>
                        <a:pt x="11882" y="602"/>
                      </a:lnTo>
                      <a:cubicBezTo>
                        <a:pt x="12048" y="602"/>
                        <a:pt x="12182" y="468"/>
                        <a:pt x="12182" y="302"/>
                      </a:cubicBezTo>
                      <a:cubicBezTo>
                        <a:pt x="12182" y="136"/>
                        <a:pt x="12048" y="1"/>
                        <a:pt x="1188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5791166" y="1394773"/>
                  <a:ext cx="148404" cy="11853"/>
                </a:xfrm>
                <a:custGeom>
                  <a:avLst/>
                  <a:gdLst/>
                  <a:ahLst/>
                  <a:cxnLst/>
                  <a:rect l="l" t="t" r="r" b="b"/>
                  <a:pathLst>
                    <a:path w="7537" h="602" extrusionOk="0">
                      <a:moveTo>
                        <a:pt x="294" y="1"/>
                      </a:moveTo>
                      <a:cubicBezTo>
                        <a:pt x="131" y="4"/>
                        <a:pt x="0" y="137"/>
                        <a:pt x="0" y="300"/>
                      </a:cubicBezTo>
                      <a:cubicBezTo>
                        <a:pt x="0" y="464"/>
                        <a:pt x="131" y="598"/>
                        <a:pt x="294" y="602"/>
                      </a:cubicBezTo>
                      <a:lnTo>
                        <a:pt x="7242" y="602"/>
                      </a:lnTo>
                      <a:cubicBezTo>
                        <a:pt x="7406" y="598"/>
                        <a:pt x="7536" y="464"/>
                        <a:pt x="7536" y="300"/>
                      </a:cubicBezTo>
                      <a:cubicBezTo>
                        <a:pt x="7536" y="137"/>
                        <a:pt x="7406" y="4"/>
                        <a:pt x="72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5448875" y="1394773"/>
                  <a:ext cx="297142" cy="11853"/>
                </a:xfrm>
                <a:custGeom>
                  <a:avLst/>
                  <a:gdLst/>
                  <a:ahLst/>
                  <a:cxnLst/>
                  <a:rect l="l" t="t" r="r" b="b"/>
                  <a:pathLst>
                    <a:path w="15091" h="602" extrusionOk="0">
                      <a:moveTo>
                        <a:pt x="301" y="0"/>
                      </a:moveTo>
                      <a:cubicBezTo>
                        <a:pt x="135" y="0"/>
                        <a:pt x="0" y="134"/>
                        <a:pt x="0" y="300"/>
                      </a:cubicBezTo>
                      <a:cubicBezTo>
                        <a:pt x="0" y="467"/>
                        <a:pt x="136" y="602"/>
                        <a:pt x="301" y="602"/>
                      </a:cubicBezTo>
                      <a:cubicBezTo>
                        <a:pt x="303" y="602"/>
                        <a:pt x="305" y="602"/>
                        <a:pt x="307" y="602"/>
                      </a:cubicBezTo>
                      <a:lnTo>
                        <a:pt x="14783" y="602"/>
                      </a:lnTo>
                      <a:cubicBezTo>
                        <a:pt x="14785" y="602"/>
                        <a:pt x="14787" y="602"/>
                        <a:pt x="14789" y="602"/>
                      </a:cubicBezTo>
                      <a:cubicBezTo>
                        <a:pt x="14955" y="602"/>
                        <a:pt x="15090" y="467"/>
                        <a:pt x="15090" y="300"/>
                      </a:cubicBezTo>
                      <a:cubicBezTo>
                        <a:pt x="15090" y="134"/>
                        <a:pt x="14955" y="0"/>
                        <a:pt x="14789" y="0"/>
                      </a:cubicBezTo>
                      <a:cubicBezTo>
                        <a:pt x="14787" y="0"/>
                        <a:pt x="14785" y="0"/>
                        <a:pt x="14783" y="1"/>
                      </a:cubicBezTo>
                      <a:lnTo>
                        <a:pt x="307" y="1"/>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5312305" y="1394773"/>
                  <a:ext cx="85711" cy="11853"/>
                </a:xfrm>
                <a:custGeom>
                  <a:avLst/>
                  <a:gdLst/>
                  <a:ahLst/>
                  <a:cxnLst/>
                  <a:rect l="l" t="t" r="r" b="b"/>
                  <a:pathLst>
                    <a:path w="4353" h="602" extrusionOk="0">
                      <a:moveTo>
                        <a:pt x="294" y="1"/>
                      </a:moveTo>
                      <a:cubicBezTo>
                        <a:pt x="131" y="4"/>
                        <a:pt x="0" y="137"/>
                        <a:pt x="0" y="300"/>
                      </a:cubicBezTo>
                      <a:cubicBezTo>
                        <a:pt x="0" y="464"/>
                        <a:pt x="131" y="598"/>
                        <a:pt x="294" y="602"/>
                      </a:cubicBezTo>
                      <a:lnTo>
                        <a:pt x="4059" y="602"/>
                      </a:lnTo>
                      <a:cubicBezTo>
                        <a:pt x="4222" y="598"/>
                        <a:pt x="4353" y="464"/>
                        <a:pt x="4353" y="300"/>
                      </a:cubicBezTo>
                      <a:cubicBezTo>
                        <a:pt x="4353" y="137"/>
                        <a:pt x="4222" y="4"/>
                        <a:pt x="40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5568590" y="1452091"/>
                  <a:ext cx="370979" cy="11834"/>
                </a:xfrm>
                <a:custGeom>
                  <a:avLst/>
                  <a:gdLst/>
                  <a:ahLst/>
                  <a:cxnLst/>
                  <a:rect l="l" t="t" r="r" b="b"/>
                  <a:pathLst>
                    <a:path w="18841" h="601" extrusionOk="0">
                      <a:moveTo>
                        <a:pt x="299" y="0"/>
                      </a:moveTo>
                      <a:cubicBezTo>
                        <a:pt x="134" y="0"/>
                        <a:pt x="0" y="135"/>
                        <a:pt x="0" y="300"/>
                      </a:cubicBezTo>
                      <a:cubicBezTo>
                        <a:pt x="0" y="466"/>
                        <a:pt x="134" y="600"/>
                        <a:pt x="299" y="600"/>
                      </a:cubicBezTo>
                      <a:cubicBezTo>
                        <a:pt x="302" y="600"/>
                        <a:pt x="305" y="600"/>
                        <a:pt x="307" y="600"/>
                      </a:cubicBezTo>
                      <a:lnTo>
                        <a:pt x="18546" y="600"/>
                      </a:lnTo>
                      <a:cubicBezTo>
                        <a:pt x="18710" y="597"/>
                        <a:pt x="18840" y="464"/>
                        <a:pt x="18840" y="300"/>
                      </a:cubicBezTo>
                      <a:cubicBezTo>
                        <a:pt x="18840" y="137"/>
                        <a:pt x="18710" y="4"/>
                        <a:pt x="18546" y="0"/>
                      </a:cubicBezTo>
                      <a:lnTo>
                        <a:pt x="307" y="0"/>
                      </a:lnTo>
                      <a:cubicBezTo>
                        <a:pt x="305" y="0"/>
                        <a:pt x="302" y="0"/>
                        <a:pt x="29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5312325" y="1452091"/>
                  <a:ext cx="137259" cy="11834"/>
                </a:xfrm>
                <a:custGeom>
                  <a:avLst/>
                  <a:gdLst/>
                  <a:ahLst/>
                  <a:cxnLst/>
                  <a:rect l="l" t="t" r="r" b="b"/>
                  <a:pathLst>
                    <a:path w="6971" h="601" extrusionOk="0">
                      <a:moveTo>
                        <a:pt x="6671" y="0"/>
                      </a:moveTo>
                      <a:cubicBezTo>
                        <a:pt x="6668" y="0"/>
                        <a:pt x="6665" y="0"/>
                        <a:pt x="6663" y="0"/>
                      </a:cubicBezTo>
                      <a:lnTo>
                        <a:pt x="293" y="0"/>
                      </a:lnTo>
                      <a:cubicBezTo>
                        <a:pt x="131" y="4"/>
                        <a:pt x="0" y="137"/>
                        <a:pt x="0" y="300"/>
                      </a:cubicBezTo>
                      <a:cubicBezTo>
                        <a:pt x="0" y="464"/>
                        <a:pt x="131" y="597"/>
                        <a:pt x="293" y="600"/>
                      </a:cubicBezTo>
                      <a:lnTo>
                        <a:pt x="6663" y="600"/>
                      </a:lnTo>
                      <a:cubicBezTo>
                        <a:pt x="6665" y="600"/>
                        <a:pt x="6668" y="600"/>
                        <a:pt x="6671" y="600"/>
                      </a:cubicBezTo>
                      <a:cubicBezTo>
                        <a:pt x="6837" y="600"/>
                        <a:pt x="6971" y="466"/>
                        <a:pt x="6971" y="300"/>
                      </a:cubicBezTo>
                      <a:cubicBezTo>
                        <a:pt x="6971" y="135"/>
                        <a:pt x="6837" y="0"/>
                        <a:pt x="667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5865003" y="1517560"/>
                  <a:ext cx="74566" cy="11873"/>
                </a:xfrm>
                <a:custGeom>
                  <a:avLst/>
                  <a:gdLst/>
                  <a:ahLst/>
                  <a:cxnLst/>
                  <a:rect l="l" t="t" r="r" b="b"/>
                  <a:pathLst>
                    <a:path w="3787" h="603" extrusionOk="0">
                      <a:moveTo>
                        <a:pt x="301" y="1"/>
                      </a:moveTo>
                      <a:cubicBezTo>
                        <a:pt x="136" y="1"/>
                        <a:pt x="1" y="135"/>
                        <a:pt x="1" y="301"/>
                      </a:cubicBezTo>
                      <a:cubicBezTo>
                        <a:pt x="1" y="468"/>
                        <a:pt x="136" y="602"/>
                        <a:pt x="301" y="602"/>
                      </a:cubicBezTo>
                      <a:cubicBezTo>
                        <a:pt x="303" y="602"/>
                        <a:pt x="305" y="602"/>
                        <a:pt x="308" y="602"/>
                      </a:cubicBezTo>
                      <a:lnTo>
                        <a:pt x="3492" y="602"/>
                      </a:lnTo>
                      <a:cubicBezTo>
                        <a:pt x="3656" y="599"/>
                        <a:pt x="3786" y="465"/>
                        <a:pt x="3786" y="301"/>
                      </a:cubicBezTo>
                      <a:cubicBezTo>
                        <a:pt x="3786" y="139"/>
                        <a:pt x="3656" y="5"/>
                        <a:pt x="3492" y="1"/>
                      </a:cubicBezTo>
                      <a:lnTo>
                        <a:pt x="308"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5688542" y="1517580"/>
                  <a:ext cx="137003" cy="11853"/>
                </a:xfrm>
                <a:custGeom>
                  <a:avLst/>
                  <a:gdLst/>
                  <a:ahLst/>
                  <a:cxnLst/>
                  <a:rect l="l" t="t" r="r" b="b"/>
                  <a:pathLst>
                    <a:path w="6958" h="602" extrusionOk="0">
                      <a:moveTo>
                        <a:pt x="294" y="0"/>
                      </a:moveTo>
                      <a:cubicBezTo>
                        <a:pt x="131" y="4"/>
                        <a:pt x="0" y="138"/>
                        <a:pt x="0" y="300"/>
                      </a:cubicBezTo>
                      <a:cubicBezTo>
                        <a:pt x="0" y="464"/>
                        <a:pt x="131" y="598"/>
                        <a:pt x="294" y="601"/>
                      </a:cubicBezTo>
                      <a:lnTo>
                        <a:pt x="6664" y="601"/>
                      </a:lnTo>
                      <a:cubicBezTo>
                        <a:pt x="6827" y="598"/>
                        <a:pt x="6958" y="464"/>
                        <a:pt x="6958" y="300"/>
                      </a:cubicBezTo>
                      <a:cubicBezTo>
                        <a:pt x="6958" y="138"/>
                        <a:pt x="6827" y="4"/>
                        <a:pt x="666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5312325" y="1517560"/>
                  <a:ext cx="302576" cy="11873"/>
                </a:xfrm>
                <a:custGeom>
                  <a:avLst/>
                  <a:gdLst/>
                  <a:ahLst/>
                  <a:cxnLst/>
                  <a:rect l="l" t="t" r="r" b="b"/>
                  <a:pathLst>
                    <a:path w="15367" h="603" extrusionOk="0">
                      <a:moveTo>
                        <a:pt x="15066" y="1"/>
                      </a:moveTo>
                      <a:cubicBezTo>
                        <a:pt x="15064" y="1"/>
                        <a:pt x="15062" y="1"/>
                        <a:pt x="15059" y="1"/>
                      </a:cubicBezTo>
                      <a:lnTo>
                        <a:pt x="293" y="1"/>
                      </a:lnTo>
                      <a:cubicBezTo>
                        <a:pt x="131" y="5"/>
                        <a:pt x="0" y="139"/>
                        <a:pt x="0" y="301"/>
                      </a:cubicBezTo>
                      <a:cubicBezTo>
                        <a:pt x="0" y="465"/>
                        <a:pt x="131" y="599"/>
                        <a:pt x="293" y="602"/>
                      </a:cubicBezTo>
                      <a:lnTo>
                        <a:pt x="15059" y="602"/>
                      </a:lnTo>
                      <a:cubicBezTo>
                        <a:pt x="15062" y="602"/>
                        <a:pt x="15064" y="602"/>
                        <a:pt x="15066" y="602"/>
                      </a:cubicBezTo>
                      <a:cubicBezTo>
                        <a:pt x="15231" y="602"/>
                        <a:pt x="15366" y="468"/>
                        <a:pt x="15366" y="301"/>
                      </a:cubicBezTo>
                      <a:cubicBezTo>
                        <a:pt x="15366" y="135"/>
                        <a:pt x="15231" y="1"/>
                        <a:pt x="1506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5608600" y="1583049"/>
                  <a:ext cx="331087" cy="11853"/>
                </a:xfrm>
                <a:custGeom>
                  <a:avLst/>
                  <a:gdLst/>
                  <a:ahLst/>
                  <a:cxnLst/>
                  <a:rect l="l" t="t" r="r" b="b"/>
                  <a:pathLst>
                    <a:path w="16815" h="602" extrusionOk="0">
                      <a:moveTo>
                        <a:pt x="302" y="1"/>
                      </a:moveTo>
                      <a:cubicBezTo>
                        <a:pt x="136" y="1"/>
                        <a:pt x="1" y="135"/>
                        <a:pt x="1" y="302"/>
                      </a:cubicBezTo>
                      <a:cubicBezTo>
                        <a:pt x="1" y="468"/>
                        <a:pt x="136" y="602"/>
                        <a:pt x="302" y="602"/>
                      </a:cubicBezTo>
                      <a:lnTo>
                        <a:pt x="16514" y="602"/>
                      </a:lnTo>
                      <a:cubicBezTo>
                        <a:pt x="16680" y="602"/>
                        <a:pt x="16814" y="468"/>
                        <a:pt x="16814" y="302"/>
                      </a:cubicBezTo>
                      <a:cubicBezTo>
                        <a:pt x="16814" y="135"/>
                        <a:pt x="16680" y="1"/>
                        <a:pt x="165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5312187" y="1583049"/>
                  <a:ext cx="239864" cy="11853"/>
                </a:xfrm>
                <a:custGeom>
                  <a:avLst/>
                  <a:gdLst/>
                  <a:ahLst/>
                  <a:cxnLst/>
                  <a:rect l="l" t="t" r="r" b="b"/>
                  <a:pathLst>
                    <a:path w="12182" h="602" extrusionOk="0">
                      <a:moveTo>
                        <a:pt x="300" y="1"/>
                      </a:moveTo>
                      <a:cubicBezTo>
                        <a:pt x="134" y="1"/>
                        <a:pt x="0" y="135"/>
                        <a:pt x="0" y="302"/>
                      </a:cubicBezTo>
                      <a:cubicBezTo>
                        <a:pt x="0" y="468"/>
                        <a:pt x="134" y="602"/>
                        <a:pt x="300" y="602"/>
                      </a:cubicBezTo>
                      <a:lnTo>
                        <a:pt x="11882" y="602"/>
                      </a:lnTo>
                      <a:cubicBezTo>
                        <a:pt x="12048" y="602"/>
                        <a:pt x="12182" y="468"/>
                        <a:pt x="12182" y="302"/>
                      </a:cubicBezTo>
                      <a:cubicBezTo>
                        <a:pt x="12182" y="135"/>
                        <a:pt x="12048" y="1"/>
                        <a:pt x="1188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5791166" y="1648558"/>
                  <a:ext cx="148404" cy="11853"/>
                </a:xfrm>
                <a:custGeom>
                  <a:avLst/>
                  <a:gdLst/>
                  <a:ahLst/>
                  <a:cxnLst/>
                  <a:rect l="l" t="t" r="r" b="b"/>
                  <a:pathLst>
                    <a:path w="7537" h="602" extrusionOk="0">
                      <a:moveTo>
                        <a:pt x="294" y="1"/>
                      </a:moveTo>
                      <a:cubicBezTo>
                        <a:pt x="131" y="4"/>
                        <a:pt x="0" y="138"/>
                        <a:pt x="0" y="302"/>
                      </a:cubicBezTo>
                      <a:cubicBezTo>
                        <a:pt x="0" y="464"/>
                        <a:pt x="131" y="598"/>
                        <a:pt x="294" y="602"/>
                      </a:cubicBezTo>
                      <a:lnTo>
                        <a:pt x="7242" y="602"/>
                      </a:lnTo>
                      <a:cubicBezTo>
                        <a:pt x="7406" y="598"/>
                        <a:pt x="7536" y="464"/>
                        <a:pt x="7536" y="302"/>
                      </a:cubicBezTo>
                      <a:cubicBezTo>
                        <a:pt x="7536" y="138"/>
                        <a:pt x="7406" y="4"/>
                        <a:pt x="72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5448875" y="1648558"/>
                  <a:ext cx="297142" cy="11853"/>
                </a:xfrm>
                <a:custGeom>
                  <a:avLst/>
                  <a:gdLst/>
                  <a:ahLst/>
                  <a:cxnLst/>
                  <a:rect l="l" t="t" r="r" b="b"/>
                  <a:pathLst>
                    <a:path w="15091" h="602" extrusionOk="0">
                      <a:moveTo>
                        <a:pt x="301" y="1"/>
                      </a:moveTo>
                      <a:cubicBezTo>
                        <a:pt x="135" y="1"/>
                        <a:pt x="0" y="135"/>
                        <a:pt x="0" y="302"/>
                      </a:cubicBezTo>
                      <a:cubicBezTo>
                        <a:pt x="0" y="468"/>
                        <a:pt x="135" y="602"/>
                        <a:pt x="301" y="602"/>
                      </a:cubicBezTo>
                      <a:cubicBezTo>
                        <a:pt x="303" y="602"/>
                        <a:pt x="305" y="602"/>
                        <a:pt x="307" y="602"/>
                      </a:cubicBezTo>
                      <a:lnTo>
                        <a:pt x="14783" y="602"/>
                      </a:lnTo>
                      <a:cubicBezTo>
                        <a:pt x="14785" y="602"/>
                        <a:pt x="14787" y="602"/>
                        <a:pt x="14789" y="602"/>
                      </a:cubicBezTo>
                      <a:cubicBezTo>
                        <a:pt x="14955" y="602"/>
                        <a:pt x="15090" y="468"/>
                        <a:pt x="15090" y="302"/>
                      </a:cubicBezTo>
                      <a:cubicBezTo>
                        <a:pt x="15090" y="135"/>
                        <a:pt x="14955" y="1"/>
                        <a:pt x="14789" y="1"/>
                      </a:cubicBezTo>
                      <a:cubicBezTo>
                        <a:pt x="14787" y="1"/>
                        <a:pt x="14785" y="1"/>
                        <a:pt x="14783" y="1"/>
                      </a:cubicBezTo>
                      <a:lnTo>
                        <a:pt x="307"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5312305" y="1648558"/>
                  <a:ext cx="85711" cy="11853"/>
                </a:xfrm>
                <a:custGeom>
                  <a:avLst/>
                  <a:gdLst/>
                  <a:ahLst/>
                  <a:cxnLst/>
                  <a:rect l="l" t="t" r="r" b="b"/>
                  <a:pathLst>
                    <a:path w="4353" h="602" extrusionOk="0">
                      <a:moveTo>
                        <a:pt x="294" y="1"/>
                      </a:moveTo>
                      <a:cubicBezTo>
                        <a:pt x="131" y="4"/>
                        <a:pt x="0" y="138"/>
                        <a:pt x="0" y="302"/>
                      </a:cubicBezTo>
                      <a:cubicBezTo>
                        <a:pt x="0" y="464"/>
                        <a:pt x="131" y="598"/>
                        <a:pt x="294" y="602"/>
                      </a:cubicBezTo>
                      <a:lnTo>
                        <a:pt x="4059" y="602"/>
                      </a:lnTo>
                      <a:cubicBezTo>
                        <a:pt x="4222" y="598"/>
                        <a:pt x="4353" y="464"/>
                        <a:pt x="4353" y="302"/>
                      </a:cubicBezTo>
                      <a:cubicBezTo>
                        <a:pt x="4353" y="138"/>
                        <a:pt x="4222" y="4"/>
                        <a:pt x="40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5568590" y="1705875"/>
                  <a:ext cx="370979" cy="11853"/>
                </a:xfrm>
                <a:custGeom>
                  <a:avLst/>
                  <a:gdLst/>
                  <a:ahLst/>
                  <a:cxnLst/>
                  <a:rect l="l" t="t" r="r" b="b"/>
                  <a:pathLst>
                    <a:path w="18841" h="602" extrusionOk="0">
                      <a:moveTo>
                        <a:pt x="301" y="0"/>
                      </a:moveTo>
                      <a:cubicBezTo>
                        <a:pt x="135" y="0"/>
                        <a:pt x="0" y="134"/>
                        <a:pt x="0" y="300"/>
                      </a:cubicBezTo>
                      <a:cubicBezTo>
                        <a:pt x="0" y="468"/>
                        <a:pt x="135" y="602"/>
                        <a:pt x="301" y="602"/>
                      </a:cubicBezTo>
                      <a:cubicBezTo>
                        <a:pt x="303" y="602"/>
                        <a:pt x="305" y="602"/>
                        <a:pt x="307" y="602"/>
                      </a:cubicBezTo>
                      <a:lnTo>
                        <a:pt x="18546" y="602"/>
                      </a:lnTo>
                      <a:cubicBezTo>
                        <a:pt x="18710" y="598"/>
                        <a:pt x="18840" y="464"/>
                        <a:pt x="18840" y="300"/>
                      </a:cubicBezTo>
                      <a:cubicBezTo>
                        <a:pt x="18840" y="138"/>
                        <a:pt x="18710" y="4"/>
                        <a:pt x="18546" y="1"/>
                      </a:cubicBezTo>
                      <a:lnTo>
                        <a:pt x="307" y="1"/>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5312325" y="1705875"/>
                  <a:ext cx="137259" cy="11853"/>
                </a:xfrm>
                <a:custGeom>
                  <a:avLst/>
                  <a:gdLst/>
                  <a:ahLst/>
                  <a:cxnLst/>
                  <a:rect l="l" t="t" r="r" b="b"/>
                  <a:pathLst>
                    <a:path w="6971" h="602" extrusionOk="0">
                      <a:moveTo>
                        <a:pt x="6669" y="0"/>
                      </a:moveTo>
                      <a:cubicBezTo>
                        <a:pt x="6667" y="0"/>
                        <a:pt x="6665" y="0"/>
                        <a:pt x="6663" y="1"/>
                      </a:cubicBezTo>
                      <a:lnTo>
                        <a:pt x="293" y="1"/>
                      </a:lnTo>
                      <a:cubicBezTo>
                        <a:pt x="131" y="4"/>
                        <a:pt x="0" y="138"/>
                        <a:pt x="0" y="300"/>
                      </a:cubicBezTo>
                      <a:cubicBezTo>
                        <a:pt x="0" y="464"/>
                        <a:pt x="131" y="598"/>
                        <a:pt x="293" y="602"/>
                      </a:cubicBezTo>
                      <a:lnTo>
                        <a:pt x="6663" y="602"/>
                      </a:lnTo>
                      <a:cubicBezTo>
                        <a:pt x="6665" y="602"/>
                        <a:pt x="6667" y="602"/>
                        <a:pt x="6669" y="602"/>
                      </a:cubicBezTo>
                      <a:cubicBezTo>
                        <a:pt x="6836" y="602"/>
                        <a:pt x="6971" y="468"/>
                        <a:pt x="6971" y="300"/>
                      </a:cubicBezTo>
                      <a:cubicBezTo>
                        <a:pt x="6971" y="134"/>
                        <a:pt x="6836" y="0"/>
                        <a:pt x="666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5865003" y="1771364"/>
                  <a:ext cx="74566" cy="11853"/>
                </a:xfrm>
                <a:custGeom>
                  <a:avLst/>
                  <a:gdLst/>
                  <a:ahLst/>
                  <a:cxnLst/>
                  <a:rect l="l" t="t" r="r" b="b"/>
                  <a:pathLst>
                    <a:path w="3787" h="602" extrusionOk="0">
                      <a:moveTo>
                        <a:pt x="301" y="0"/>
                      </a:moveTo>
                      <a:cubicBezTo>
                        <a:pt x="136" y="0"/>
                        <a:pt x="1" y="135"/>
                        <a:pt x="1" y="301"/>
                      </a:cubicBezTo>
                      <a:cubicBezTo>
                        <a:pt x="1" y="468"/>
                        <a:pt x="136" y="601"/>
                        <a:pt x="301" y="601"/>
                      </a:cubicBezTo>
                      <a:cubicBezTo>
                        <a:pt x="303" y="601"/>
                        <a:pt x="305" y="601"/>
                        <a:pt x="308" y="601"/>
                      </a:cubicBezTo>
                      <a:lnTo>
                        <a:pt x="3492" y="601"/>
                      </a:lnTo>
                      <a:cubicBezTo>
                        <a:pt x="3656" y="598"/>
                        <a:pt x="3786" y="465"/>
                        <a:pt x="3786" y="301"/>
                      </a:cubicBezTo>
                      <a:cubicBezTo>
                        <a:pt x="3786" y="138"/>
                        <a:pt x="3656" y="4"/>
                        <a:pt x="3492" y="0"/>
                      </a:cubicBezTo>
                      <a:lnTo>
                        <a:pt x="308" y="0"/>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5688542" y="1771364"/>
                  <a:ext cx="137003" cy="11853"/>
                </a:xfrm>
                <a:custGeom>
                  <a:avLst/>
                  <a:gdLst/>
                  <a:ahLst/>
                  <a:cxnLst/>
                  <a:rect l="l" t="t" r="r" b="b"/>
                  <a:pathLst>
                    <a:path w="6958" h="602" extrusionOk="0">
                      <a:moveTo>
                        <a:pt x="294" y="0"/>
                      </a:moveTo>
                      <a:cubicBezTo>
                        <a:pt x="131" y="4"/>
                        <a:pt x="0" y="138"/>
                        <a:pt x="0" y="301"/>
                      </a:cubicBezTo>
                      <a:cubicBezTo>
                        <a:pt x="0" y="465"/>
                        <a:pt x="131" y="598"/>
                        <a:pt x="294" y="601"/>
                      </a:cubicBezTo>
                      <a:lnTo>
                        <a:pt x="6664" y="601"/>
                      </a:lnTo>
                      <a:cubicBezTo>
                        <a:pt x="6827" y="598"/>
                        <a:pt x="6958" y="465"/>
                        <a:pt x="6958" y="301"/>
                      </a:cubicBezTo>
                      <a:cubicBezTo>
                        <a:pt x="6958" y="138"/>
                        <a:pt x="6827" y="4"/>
                        <a:pt x="666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5312325" y="1771364"/>
                  <a:ext cx="302576" cy="11853"/>
                </a:xfrm>
                <a:custGeom>
                  <a:avLst/>
                  <a:gdLst/>
                  <a:ahLst/>
                  <a:cxnLst/>
                  <a:rect l="l" t="t" r="r" b="b"/>
                  <a:pathLst>
                    <a:path w="15367" h="602" extrusionOk="0">
                      <a:moveTo>
                        <a:pt x="15066" y="0"/>
                      </a:moveTo>
                      <a:cubicBezTo>
                        <a:pt x="15064" y="0"/>
                        <a:pt x="15062" y="0"/>
                        <a:pt x="15059" y="0"/>
                      </a:cubicBezTo>
                      <a:lnTo>
                        <a:pt x="293" y="0"/>
                      </a:lnTo>
                      <a:cubicBezTo>
                        <a:pt x="131" y="4"/>
                        <a:pt x="0" y="138"/>
                        <a:pt x="0" y="301"/>
                      </a:cubicBezTo>
                      <a:cubicBezTo>
                        <a:pt x="0" y="465"/>
                        <a:pt x="131" y="598"/>
                        <a:pt x="293" y="601"/>
                      </a:cubicBezTo>
                      <a:lnTo>
                        <a:pt x="15059" y="601"/>
                      </a:lnTo>
                      <a:cubicBezTo>
                        <a:pt x="15062" y="601"/>
                        <a:pt x="15064" y="601"/>
                        <a:pt x="15066" y="601"/>
                      </a:cubicBezTo>
                      <a:cubicBezTo>
                        <a:pt x="15231" y="601"/>
                        <a:pt x="15366" y="468"/>
                        <a:pt x="15366" y="301"/>
                      </a:cubicBezTo>
                      <a:cubicBezTo>
                        <a:pt x="15366" y="135"/>
                        <a:pt x="15231" y="0"/>
                        <a:pt x="1506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5608600" y="1836873"/>
                  <a:ext cx="331087" cy="11853"/>
                </a:xfrm>
                <a:custGeom>
                  <a:avLst/>
                  <a:gdLst/>
                  <a:ahLst/>
                  <a:cxnLst/>
                  <a:rect l="l" t="t" r="r" b="b"/>
                  <a:pathLst>
                    <a:path w="16815" h="602" extrusionOk="0">
                      <a:moveTo>
                        <a:pt x="302" y="0"/>
                      </a:moveTo>
                      <a:cubicBezTo>
                        <a:pt x="136" y="0"/>
                        <a:pt x="1" y="135"/>
                        <a:pt x="1" y="301"/>
                      </a:cubicBezTo>
                      <a:cubicBezTo>
                        <a:pt x="1" y="467"/>
                        <a:pt x="136" y="601"/>
                        <a:pt x="302" y="601"/>
                      </a:cubicBezTo>
                      <a:lnTo>
                        <a:pt x="16514" y="601"/>
                      </a:lnTo>
                      <a:cubicBezTo>
                        <a:pt x="16680" y="601"/>
                        <a:pt x="16814" y="467"/>
                        <a:pt x="16814" y="301"/>
                      </a:cubicBezTo>
                      <a:cubicBezTo>
                        <a:pt x="16814" y="135"/>
                        <a:pt x="16680" y="0"/>
                        <a:pt x="165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5312187" y="1836873"/>
                  <a:ext cx="239864" cy="11853"/>
                </a:xfrm>
                <a:custGeom>
                  <a:avLst/>
                  <a:gdLst/>
                  <a:ahLst/>
                  <a:cxnLst/>
                  <a:rect l="l" t="t" r="r" b="b"/>
                  <a:pathLst>
                    <a:path w="12182" h="602" extrusionOk="0">
                      <a:moveTo>
                        <a:pt x="300" y="0"/>
                      </a:moveTo>
                      <a:cubicBezTo>
                        <a:pt x="134" y="0"/>
                        <a:pt x="0" y="135"/>
                        <a:pt x="0" y="301"/>
                      </a:cubicBezTo>
                      <a:cubicBezTo>
                        <a:pt x="0" y="467"/>
                        <a:pt x="134" y="601"/>
                        <a:pt x="300" y="601"/>
                      </a:cubicBezTo>
                      <a:lnTo>
                        <a:pt x="11882" y="601"/>
                      </a:lnTo>
                      <a:cubicBezTo>
                        <a:pt x="12048" y="601"/>
                        <a:pt x="12182" y="467"/>
                        <a:pt x="12182" y="301"/>
                      </a:cubicBezTo>
                      <a:cubicBezTo>
                        <a:pt x="12182" y="135"/>
                        <a:pt x="12048" y="0"/>
                        <a:pt x="1188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5791166" y="1902382"/>
                  <a:ext cx="148404" cy="11853"/>
                </a:xfrm>
                <a:custGeom>
                  <a:avLst/>
                  <a:gdLst/>
                  <a:ahLst/>
                  <a:cxnLst/>
                  <a:rect l="l" t="t" r="r" b="b"/>
                  <a:pathLst>
                    <a:path w="7537" h="602" extrusionOk="0">
                      <a:moveTo>
                        <a:pt x="294" y="0"/>
                      </a:moveTo>
                      <a:cubicBezTo>
                        <a:pt x="131" y="4"/>
                        <a:pt x="0" y="137"/>
                        <a:pt x="0" y="300"/>
                      </a:cubicBezTo>
                      <a:cubicBezTo>
                        <a:pt x="0" y="464"/>
                        <a:pt x="131" y="598"/>
                        <a:pt x="294" y="601"/>
                      </a:cubicBezTo>
                      <a:lnTo>
                        <a:pt x="7242" y="601"/>
                      </a:lnTo>
                      <a:cubicBezTo>
                        <a:pt x="7406" y="598"/>
                        <a:pt x="7536" y="464"/>
                        <a:pt x="7536" y="300"/>
                      </a:cubicBezTo>
                      <a:cubicBezTo>
                        <a:pt x="7536" y="137"/>
                        <a:pt x="7406" y="4"/>
                        <a:pt x="724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5448875" y="1902382"/>
                  <a:ext cx="297142" cy="11853"/>
                </a:xfrm>
                <a:custGeom>
                  <a:avLst/>
                  <a:gdLst/>
                  <a:ahLst/>
                  <a:cxnLst/>
                  <a:rect l="l" t="t" r="r" b="b"/>
                  <a:pathLst>
                    <a:path w="15091" h="602" extrusionOk="0">
                      <a:moveTo>
                        <a:pt x="301" y="0"/>
                      </a:moveTo>
                      <a:cubicBezTo>
                        <a:pt x="135" y="0"/>
                        <a:pt x="0" y="134"/>
                        <a:pt x="0" y="300"/>
                      </a:cubicBezTo>
                      <a:cubicBezTo>
                        <a:pt x="0" y="466"/>
                        <a:pt x="136" y="601"/>
                        <a:pt x="301" y="601"/>
                      </a:cubicBezTo>
                      <a:cubicBezTo>
                        <a:pt x="303" y="601"/>
                        <a:pt x="305" y="601"/>
                        <a:pt x="307" y="601"/>
                      </a:cubicBezTo>
                      <a:lnTo>
                        <a:pt x="14783" y="601"/>
                      </a:lnTo>
                      <a:cubicBezTo>
                        <a:pt x="14785" y="601"/>
                        <a:pt x="14787" y="601"/>
                        <a:pt x="14789" y="601"/>
                      </a:cubicBezTo>
                      <a:cubicBezTo>
                        <a:pt x="14955" y="601"/>
                        <a:pt x="15090" y="466"/>
                        <a:pt x="15090" y="300"/>
                      </a:cubicBezTo>
                      <a:cubicBezTo>
                        <a:pt x="15090" y="134"/>
                        <a:pt x="14955" y="0"/>
                        <a:pt x="14789" y="0"/>
                      </a:cubicBezTo>
                      <a:cubicBezTo>
                        <a:pt x="14787" y="0"/>
                        <a:pt x="14785" y="0"/>
                        <a:pt x="14783" y="0"/>
                      </a:cubicBezTo>
                      <a:lnTo>
                        <a:pt x="307" y="0"/>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5312305" y="1902382"/>
                  <a:ext cx="85711" cy="11853"/>
                </a:xfrm>
                <a:custGeom>
                  <a:avLst/>
                  <a:gdLst/>
                  <a:ahLst/>
                  <a:cxnLst/>
                  <a:rect l="l" t="t" r="r" b="b"/>
                  <a:pathLst>
                    <a:path w="4353" h="602" extrusionOk="0">
                      <a:moveTo>
                        <a:pt x="294" y="0"/>
                      </a:moveTo>
                      <a:cubicBezTo>
                        <a:pt x="131" y="4"/>
                        <a:pt x="0" y="137"/>
                        <a:pt x="0" y="300"/>
                      </a:cubicBezTo>
                      <a:cubicBezTo>
                        <a:pt x="0" y="464"/>
                        <a:pt x="131" y="598"/>
                        <a:pt x="294" y="601"/>
                      </a:cubicBezTo>
                      <a:lnTo>
                        <a:pt x="4059" y="601"/>
                      </a:lnTo>
                      <a:cubicBezTo>
                        <a:pt x="4222" y="598"/>
                        <a:pt x="4353" y="464"/>
                        <a:pt x="4353" y="300"/>
                      </a:cubicBezTo>
                      <a:cubicBezTo>
                        <a:pt x="4353" y="137"/>
                        <a:pt x="4222" y="4"/>
                        <a:pt x="40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606" name="Google Shape;606;p34"/>
          <p:cNvSpPr txBox="1">
            <a:spLocks noGrp="1"/>
          </p:cNvSpPr>
          <p:nvPr>
            <p:ph type="subTitle" idx="1"/>
          </p:nvPr>
        </p:nvSpPr>
        <p:spPr>
          <a:xfrm>
            <a:off x="723925" y="553881"/>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2.1 Hydra Used procedure</a:t>
            </a:r>
            <a:endParaRPr lang="en-US" dirty="0">
              <a:solidFill>
                <a:schemeClr val="lt2"/>
              </a:solidFill>
            </a:endParaRPr>
          </a:p>
        </p:txBody>
      </p:sp>
      <p:sp>
        <p:nvSpPr>
          <p:cNvPr id="4" name="Google Shape;606;p34">
            <a:extLst>
              <a:ext uri="{FF2B5EF4-FFF2-40B4-BE49-F238E27FC236}">
                <a16:creationId xmlns:a16="http://schemas.microsoft.com/office/drawing/2014/main" id="{2F13ECA1-D59D-CA90-1F24-4DF76265C5AB}"/>
              </a:ext>
            </a:extLst>
          </p:cNvPr>
          <p:cNvSpPr txBox="1">
            <a:spLocks/>
          </p:cNvSpPr>
          <p:nvPr/>
        </p:nvSpPr>
        <p:spPr>
          <a:xfrm>
            <a:off x="5204485" y="553881"/>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dirty="0"/>
              <a:t>Step 2: Save DVWA database configuration</a:t>
            </a:r>
            <a:endParaRPr lang="en-US" dirty="0">
              <a:solidFill>
                <a:schemeClr val="lt2"/>
              </a:solidFill>
            </a:endParaRPr>
          </a:p>
        </p:txBody>
      </p:sp>
      <p:pic>
        <p:nvPicPr>
          <p:cNvPr id="5" name="Picture 4" descr="Text&#10;&#10;Description automatically generated">
            <a:extLst>
              <a:ext uri="{FF2B5EF4-FFF2-40B4-BE49-F238E27FC236}">
                <a16:creationId xmlns:a16="http://schemas.microsoft.com/office/drawing/2014/main" id="{530C28BD-DB9E-744C-DF12-8165F90DEB7D}"/>
              </a:ext>
            </a:extLst>
          </p:cNvPr>
          <p:cNvPicPr>
            <a:picLocks noChangeAspect="1"/>
          </p:cNvPicPr>
          <p:nvPr/>
        </p:nvPicPr>
        <p:blipFill rotWithShape="1">
          <a:blip r:embed="rId3">
            <a:extLst>
              <a:ext uri="{28A0092B-C50C-407E-A947-70E740481C1C}">
                <a14:useLocalDpi xmlns:a14="http://schemas.microsoft.com/office/drawing/2010/main" val="0"/>
              </a:ext>
            </a:extLst>
          </a:blip>
          <a:srcRect l="17948" t="6221" r="19831"/>
          <a:stretch/>
        </p:blipFill>
        <p:spPr bwMode="auto">
          <a:xfrm>
            <a:off x="575310" y="1578330"/>
            <a:ext cx="2994660" cy="2218690"/>
          </a:xfrm>
          <a:prstGeom prst="rect">
            <a:avLst/>
          </a:prstGeom>
          <a:ln>
            <a:noFill/>
          </a:ln>
          <a:extLst>
            <a:ext uri="{53640926-AAD7-44D8-BBD7-CCE9431645EC}">
              <a14:shadowObscured xmlns:a14="http://schemas.microsoft.com/office/drawing/2010/main"/>
            </a:ext>
          </a:extLst>
        </p:spPr>
      </p:pic>
      <p:pic>
        <p:nvPicPr>
          <p:cNvPr id="6" name="Picture 5" descr="Text&#10;&#10;Description automatically generated">
            <a:extLst>
              <a:ext uri="{FF2B5EF4-FFF2-40B4-BE49-F238E27FC236}">
                <a16:creationId xmlns:a16="http://schemas.microsoft.com/office/drawing/2014/main" id="{DA818E33-E71F-D85B-99CF-8E31E5B78F35}"/>
              </a:ext>
            </a:extLst>
          </p:cNvPr>
          <p:cNvPicPr>
            <a:picLocks noChangeAspect="1"/>
          </p:cNvPicPr>
          <p:nvPr/>
        </p:nvPicPr>
        <p:blipFill rotWithShape="1">
          <a:blip r:embed="rId4">
            <a:extLst>
              <a:ext uri="{28A0092B-C50C-407E-A947-70E740481C1C}">
                <a14:useLocalDpi xmlns:a14="http://schemas.microsoft.com/office/drawing/2010/main" val="0"/>
              </a:ext>
            </a:extLst>
          </a:blip>
          <a:srcRect l="18347" t="6491" r="19964"/>
          <a:stretch/>
        </p:blipFill>
        <p:spPr bwMode="auto">
          <a:xfrm>
            <a:off x="5085895" y="1489439"/>
            <a:ext cx="3096390" cy="2307581"/>
          </a:xfrm>
          <a:prstGeom prst="rect">
            <a:avLst/>
          </a:prstGeom>
          <a:ln>
            <a:noFill/>
          </a:ln>
          <a:extLst>
            <a:ext uri="{53640926-AAD7-44D8-BBD7-CCE9431645EC}">
              <a14:shadowObscured xmlns:a14="http://schemas.microsoft.com/office/drawing/2010/main"/>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606" name="Google Shape;606;p34"/>
          <p:cNvSpPr txBox="1">
            <a:spLocks noGrp="1"/>
          </p:cNvSpPr>
          <p:nvPr>
            <p:ph type="subTitle" idx="1"/>
          </p:nvPr>
        </p:nvSpPr>
        <p:spPr>
          <a:xfrm>
            <a:off x="723925" y="553881"/>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 3: Activate the DVWA database using the configuration information</a:t>
            </a:r>
            <a:endParaRPr lang="en-US" dirty="0">
              <a:solidFill>
                <a:schemeClr val="lt2"/>
              </a:solidFill>
            </a:endParaRPr>
          </a:p>
        </p:txBody>
      </p:sp>
      <p:sp>
        <p:nvSpPr>
          <p:cNvPr id="4" name="Google Shape;606;p34">
            <a:extLst>
              <a:ext uri="{FF2B5EF4-FFF2-40B4-BE49-F238E27FC236}">
                <a16:creationId xmlns:a16="http://schemas.microsoft.com/office/drawing/2014/main" id="{2F13ECA1-D59D-CA90-1F24-4DF76265C5AB}"/>
              </a:ext>
            </a:extLst>
          </p:cNvPr>
          <p:cNvSpPr txBox="1">
            <a:spLocks/>
          </p:cNvSpPr>
          <p:nvPr/>
        </p:nvSpPr>
        <p:spPr>
          <a:xfrm>
            <a:off x="5204485" y="553881"/>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dirty="0"/>
              <a:t>Step 4: Successfully launching the site login page in kali using the machine IP address</a:t>
            </a:r>
            <a:endParaRPr lang="en-US" dirty="0">
              <a:solidFill>
                <a:schemeClr val="lt2"/>
              </a:solidFill>
            </a:endParaRPr>
          </a:p>
        </p:txBody>
      </p:sp>
      <p:pic>
        <p:nvPicPr>
          <p:cNvPr id="2" name="Picture 1" descr="Text&#10;&#10;Description automatically generated">
            <a:extLst>
              <a:ext uri="{FF2B5EF4-FFF2-40B4-BE49-F238E27FC236}">
                <a16:creationId xmlns:a16="http://schemas.microsoft.com/office/drawing/2014/main" id="{AE5440D7-06E2-83A0-A79B-D94F50F3F1C8}"/>
              </a:ext>
            </a:extLst>
          </p:cNvPr>
          <p:cNvPicPr>
            <a:picLocks noChangeAspect="1"/>
          </p:cNvPicPr>
          <p:nvPr/>
        </p:nvPicPr>
        <p:blipFill rotWithShape="1">
          <a:blip r:embed="rId3">
            <a:extLst>
              <a:ext uri="{28A0092B-C50C-407E-A947-70E740481C1C}">
                <a14:useLocalDpi xmlns:a14="http://schemas.microsoft.com/office/drawing/2010/main" val="0"/>
              </a:ext>
            </a:extLst>
          </a:blip>
          <a:srcRect l="18480" t="34798" r="19964" b="-248"/>
          <a:stretch/>
        </p:blipFill>
        <p:spPr bwMode="auto">
          <a:xfrm>
            <a:off x="723925" y="2228850"/>
            <a:ext cx="3348990" cy="1844040"/>
          </a:xfrm>
          <a:prstGeom prst="rect">
            <a:avLst/>
          </a:prstGeom>
          <a:ln>
            <a:noFill/>
          </a:ln>
          <a:extLst>
            <a:ext uri="{53640926-AAD7-44D8-BBD7-CCE9431645EC}">
              <a14:shadowObscured xmlns:a14="http://schemas.microsoft.com/office/drawing/2010/main"/>
            </a:ext>
          </a:extLst>
        </p:spPr>
      </p:pic>
      <p:pic>
        <p:nvPicPr>
          <p:cNvPr id="3" name="Picture 2" descr="Graphical user interface, text, application&#10;&#10;Description automatically generated">
            <a:extLst>
              <a:ext uri="{FF2B5EF4-FFF2-40B4-BE49-F238E27FC236}">
                <a16:creationId xmlns:a16="http://schemas.microsoft.com/office/drawing/2014/main" id="{E9FADFE5-CA4E-9E76-223E-5CFB9F5CD0D6}"/>
              </a:ext>
            </a:extLst>
          </p:cNvPr>
          <p:cNvPicPr>
            <a:picLocks noChangeAspect="1"/>
          </p:cNvPicPr>
          <p:nvPr/>
        </p:nvPicPr>
        <p:blipFill rotWithShape="1">
          <a:blip r:embed="rId4">
            <a:extLst>
              <a:ext uri="{28A0092B-C50C-407E-A947-70E740481C1C}">
                <a14:useLocalDpi xmlns:a14="http://schemas.microsoft.com/office/drawing/2010/main" val="0"/>
              </a:ext>
            </a:extLst>
          </a:blip>
          <a:srcRect t="14591"/>
          <a:stretch/>
        </p:blipFill>
        <p:spPr bwMode="auto">
          <a:xfrm>
            <a:off x="5051720" y="2175510"/>
            <a:ext cx="3368356" cy="18973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380352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606" name="Google Shape;606;p34"/>
          <p:cNvSpPr txBox="1">
            <a:spLocks noGrp="1"/>
          </p:cNvSpPr>
          <p:nvPr>
            <p:ph type="subTitle" idx="1"/>
          </p:nvPr>
        </p:nvSpPr>
        <p:spPr>
          <a:xfrm>
            <a:off x="723925" y="553881"/>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 5: Trying to log in with a random username and password</a:t>
            </a:r>
            <a:endParaRPr lang="en-US" dirty="0">
              <a:solidFill>
                <a:schemeClr val="lt2"/>
              </a:solidFill>
            </a:endParaRPr>
          </a:p>
        </p:txBody>
      </p:sp>
      <p:sp>
        <p:nvSpPr>
          <p:cNvPr id="4" name="Google Shape;606;p34">
            <a:extLst>
              <a:ext uri="{FF2B5EF4-FFF2-40B4-BE49-F238E27FC236}">
                <a16:creationId xmlns:a16="http://schemas.microsoft.com/office/drawing/2014/main" id="{2F13ECA1-D59D-CA90-1F24-4DF76265C5AB}"/>
              </a:ext>
            </a:extLst>
          </p:cNvPr>
          <p:cNvSpPr txBox="1">
            <a:spLocks/>
          </p:cNvSpPr>
          <p:nvPr/>
        </p:nvSpPr>
        <p:spPr>
          <a:xfrm>
            <a:off x="5204485" y="553881"/>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sz="1200" dirty="0"/>
              <a:t>Step 6: Opening the source page view for the login webpage which provides more information about the form. We can see the fields names of the inputs “</a:t>
            </a:r>
            <a:r>
              <a:rPr lang="en-US" sz="1200" dirty="0" err="1"/>
              <a:t>username”,”password</a:t>
            </a:r>
            <a:r>
              <a:rPr lang="en-US" sz="1200" dirty="0"/>
              <a:t>”, and “Login</a:t>
            </a:r>
            <a:r>
              <a:rPr lang="en-US" dirty="0"/>
              <a:t>”</a:t>
            </a:r>
            <a:endParaRPr lang="en-US" dirty="0">
              <a:solidFill>
                <a:schemeClr val="lt2"/>
              </a:solidFill>
            </a:endParaRPr>
          </a:p>
        </p:txBody>
      </p:sp>
      <p:pic>
        <p:nvPicPr>
          <p:cNvPr id="2" name="Picture 1" descr="Graphical user interface, text, application, website&#10;&#10;Description automatically generated">
            <a:extLst>
              <a:ext uri="{FF2B5EF4-FFF2-40B4-BE49-F238E27FC236}">
                <a16:creationId xmlns:a16="http://schemas.microsoft.com/office/drawing/2014/main" id="{703F645A-6475-30A9-C5B6-CA9D8254DD9A}"/>
              </a:ext>
            </a:extLst>
          </p:cNvPr>
          <p:cNvPicPr>
            <a:picLocks noChangeAspect="1"/>
          </p:cNvPicPr>
          <p:nvPr/>
        </p:nvPicPr>
        <p:blipFill rotWithShape="1">
          <a:blip r:embed="rId3">
            <a:extLst>
              <a:ext uri="{28A0092B-C50C-407E-A947-70E740481C1C}">
                <a14:useLocalDpi xmlns:a14="http://schemas.microsoft.com/office/drawing/2010/main" val="0"/>
              </a:ext>
            </a:extLst>
          </a:blip>
          <a:srcRect t="15132"/>
          <a:stretch/>
        </p:blipFill>
        <p:spPr bwMode="auto">
          <a:xfrm>
            <a:off x="715670" y="2091690"/>
            <a:ext cx="2986055" cy="1874520"/>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0B352F9B-6097-636D-8401-71DA743C68B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76507" y="2057400"/>
            <a:ext cx="3305778" cy="1927740"/>
          </a:xfrm>
          <a:prstGeom prst="rect">
            <a:avLst/>
          </a:prstGeom>
        </p:spPr>
      </p:pic>
    </p:spTree>
    <p:extLst>
      <p:ext uri="{BB962C8B-B14F-4D97-AF65-F5344CB8AC3E}">
        <p14:creationId xmlns:p14="http://schemas.microsoft.com/office/powerpoint/2010/main" val="9177600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606" name="Google Shape;606;p34"/>
          <p:cNvSpPr txBox="1">
            <a:spLocks noGrp="1"/>
          </p:cNvSpPr>
          <p:nvPr>
            <p:ph type="subTitle" idx="1"/>
          </p:nvPr>
        </p:nvSpPr>
        <p:spPr>
          <a:xfrm>
            <a:off x="723925" y="553881"/>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 7: Create a file containing usernames and a file containing passwords</a:t>
            </a:r>
            <a:endParaRPr lang="en-US" dirty="0">
              <a:solidFill>
                <a:schemeClr val="lt2"/>
              </a:solidFill>
            </a:endParaRPr>
          </a:p>
        </p:txBody>
      </p:sp>
      <p:sp>
        <p:nvSpPr>
          <p:cNvPr id="4" name="Google Shape;606;p34">
            <a:extLst>
              <a:ext uri="{FF2B5EF4-FFF2-40B4-BE49-F238E27FC236}">
                <a16:creationId xmlns:a16="http://schemas.microsoft.com/office/drawing/2014/main" id="{2F13ECA1-D59D-CA90-1F24-4DF76265C5AB}"/>
              </a:ext>
            </a:extLst>
          </p:cNvPr>
          <p:cNvSpPr txBox="1">
            <a:spLocks/>
          </p:cNvSpPr>
          <p:nvPr/>
        </p:nvSpPr>
        <p:spPr>
          <a:xfrm>
            <a:off x="5204485" y="553881"/>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sz="1600" dirty="0"/>
              <a:t>Step 8: Writing the hydra command using these parameters: § The IP address § URL path § The failure message § Usernames list § Password list</a:t>
            </a:r>
            <a:endParaRPr lang="en-US" sz="1600" dirty="0">
              <a:solidFill>
                <a:schemeClr val="lt2"/>
              </a:solidFill>
            </a:endParaRPr>
          </a:p>
        </p:txBody>
      </p:sp>
      <p:pic>
        <p:nvPicPr>
          <p:cNvPr id="2" name="Picture 1" descr="A screenshot of a computer&#10;&#10;Description automatically generated with medium confidence">
            <a:extLst>
              <a:ext uri="{FF2B5EF4-FFF2-40B4-BE49-F238E27FC236}">
                <a16:creationId xmlns:a16="http://schemas.microsoft.com/office/drawing/2014/main" id="{04D82642-F61D-7AA8-2A4C-746C58C18764}"/>
              </a:ext>
            </a:extLst>
          </p:cNvPr>
          <p:cNvPicPr>
            <a:picLocks noChangeAspect="1"/>
          </p:cNvPicPr>
          <p:nvPr/>
        </p:nvPicPr>
        <p:blipFill rotWithShape="1">
          <a:blip r:embed="rId3">
            <a:extLst>
              <a:ext uri="{28A0092B-C50C-407E-A947-70E740481C1C}">
                <a14:useLocalDpi xmlns:a14="http://schemas.microsoft.com/office/drawing/2010/main" val="0"/>
              </a:ext>
            </a:extLst>
          </a:blip>
          <a:srcRect t="6720" r="39397" b="36828"/>
          <a:stretch/>
        </p:blipFill>
        <p:spPr bwMode="auto">
          <a:xfrm>
            <a:off x="961715" y="1968500"/>
            <a:ext cx="1979605" cy="1445260"/>
          </a:xfrm>
          <a:prstGeom prst="rect">
            <a:avLst/>
          </a:prstGeom>
          <a:ln>
            <a:noFill/>
          </a:ln>
          <a:extLst>
            <a:ext uri="{53640926-AAD7-44D8-BBD7-CCE9431645EC}">
              <a14:shadowObscured xmlns:a14="http://schemas.microsoft.com/office/drawing/2010/main"/>
            </a:ext>
          </a:extLst>
        </p:spPr>
      </p:pic>
      <p:pic>
        <p:nvPicPr>
          <p:cNvPr id="3" name="Picture 2" descr="Graphical user interface, text, application&#10;&#10;Description automatically generated">
            <a:extLst>
              <a:ext uri="{FF2B5EF4-FFF2-40B4-BE49-F238E27FC236}">
                <a16:creationId xmlns:a16="http://schemas.microsoft.com/office/drawing/2014/main" id="{BC843CA2-0394-D080-69A3-12C693AD40BB}"/>
              </a:ext>
            </a:extLst>
          </p:cNvPr>
          <p:cNvPicPr>
            <a:picLocks noChangeAspect="1"/>
          </p:cNvPicPr>
          <p:nvPr/>
        </p:nvPicPr>
        <p:blipFill rotWithShape="1">
          <a:blip r:embed="rId4">
            <a:extLst>
              <a:ext uri="{28A0092B-C50C-407E-A947-70E740481C1C}">
                <a14:useLocalDpi xmlns:a14="http://schemas.microsoft.com/office/drawing/2010/main" val="0"/>
              </a:ext>
            </a:extLst>
          </a:blip>
          <a:srcRect t="6214" r="38963" b="44410"/>
          <a:stretch/>
        </p:blipFill>
        <p:spPr bwMode="auto">
          <a:xfrm>
            <a:off x="923641" y="3571240"/>
            <a:ext cx="2017680" cy="1445260"/>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A61AF7C5-837D-CE96-B785-D2CCA9E100FD}"/>
              </a:ext>
            </a:extLst>
          </p:cNvPr>
          <p:cNvPicPr>
            <a:picLocks noChangeAspect="1"/>
          </p:cNvPicPr>
          <p:nvPr/>
        </p:nvPicPr>
        <p:blipFill rotWithShape="1">
          <a:blip r:embed="rId5">
            <a:extLst>
              <a:ext uri="{28A0092B-C50C-407E-A947-70E740481C1C}">
                <a14:useLocalDpi xmlns:a14="http://schemas.microsoft.com/office/drawing/2010/main" val="0"/>
              </a:ext>
            </a:extLst>
          </a:blip>
          <a:srcRect l="25527" t="5674" r="12785" b="62981"/>
          <a:stretch/>
        </p:blipFill>
        <p:spPr bwMode="auto">
          <a:xfrm>
            <a:off x="4684679" y="3129280"/>
            <a:ext cx="3535680" cy="88392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70710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606" name="Google Shape;606;p34"/>
          <p:cNvSpPr txBox="1">
            <a:spLocks noGrp="1"/>
          </p:cNvSpPr>
          <p:nvPr>
            <p:ph type="subTitle" idx="1"/>
          </p:nvPr>
        </p:nvSpPr>
        <p:spPr>
          <a:xfrm>
            <a:off x="723925" y="553881"/>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 9: The output of hydra with the valid username and password</a:t>
            </a:r>
            <a:endParaRPr lang="en-US" dirty="0">
              <a:solidFill>
                <a:schemeClr val="lt2"/>
              </a:solidFill>
            </a:endParaRPr>
          </a:p>
        </p:txBody>
      </p:sp>
      <p:sp>
        <p:nvSpPr>
          <p:cNvPr id="4" name="Google Shape;606;p34">
            <a:extLst>
              <a:ext uri="{FF2B5EF4-FFF2-40B4-BE49-F238E27FC236}">
                <a16:creationId xmlns:a16="http://schemas.microsoft.com/office/drawing/2014/main" id="{2F13ECA1-D59D-CA90-1F24-4DF76265C5AB}"/>
              </a:ext>
            </a:extLst>
          </p:cNvPr>
          <p:cNvSpPr txBox="1">
            <a:spLocks/>
          </p:cNvSpPr>
          <p:nvPr/>
        </p:nvSpPr>
        <p:spPr>
          <a:xfrm>
            <a:off x="5442277" y="553881"/>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sz="1800" dirty="0">
                <a:effectLst/>
                <a:latin typeface="Times New Roman" panose="02020603050405020304" pitchFamily="18" charset="0"/>
                <a:ea typeface="Times New Roman" panose="02020603050405020304" pitchFamily="18" charset="0"/>
              </a:rPr>
              <a:t>Step 10: Successful login to the website using the username and password</a:t>
            </a:r>
            <a:endParaRPr lang="en-US" sz="1600" dirty="0">
              <a:solidFill>
                <a:schemeClr val="lt2"/>
              </a:solidFill>
            </a:endParaRPr>
          </a:p>
        </p:txBody>
      </p:sp>
      <p:pic>
        <p:nvPicPr>
          <p:cNvPr id="2" name="Picture 1">
            <a:extLst>
              <a:ext uri="{FF2B5EF4-FFF2-40B4-BE49-F238E27FC236}">
                <a16:creationId xmlns:a16="http://schemas.microsoft.com/office/drawing/2014/main" id="{7D3B1692-1BB7-FB48-0F49-A81F3F436BDE}"/>
              </a:ext>
            </a:extLst>
          </p:cNvPr>
          <p:cNvPicPr>
            <a:picLocks noChangeAspect="1"/>
          </p:cNvPicPr>
          <p:nvPr/>
        </p:nvPicPr>
        <p:blipFill rotWithShape="1">
          <a:blip r:embed="rId3">
            <a:extLst>
              <a:ext uri="{28A0092B-C50C-407E-A947-70E740481C1C}">
                <a14:useLocalDpi xmlns:a14="http://schemas.microsoft.com/office/drawing/2010/main" val="0"/>
              </a:ext>
            </a:extLst>
          </a:blip>
          <a:srcRect l="25526" t="6754" r="12919" b="14639"/>
          <a:stretch/>
        </p:blipFill>
        <p:spPr bwMode="auto">
          <a:xfrm>
            <a:off x="723925" y="2194559"/>
            <a:ext cx="3043836" cy="1911985"/>
          </a:xfrm>
          <a:prstGeom prst="rect">
            <a:avLst/>
          </a:prstGeom>
          <a:ln>
            <a:noFill/>
          </a:ln>
          <a:extLst>
            <a:ext uri="{53640926-AAD7-44D8-BBD7-CCE9431645EC}">
              <a14:shadowObscured xmlns:a14="http://schemas.microsoft.com/office/drawing/2010/main"/>
            </a:ext>
          </a:extLst>
        </p:spPr>
      </p:pic>
      <p:pic>
        <p:nvPicPr>
          <p:cNvPr id="3" name="Picture 2" descr="Graphical user interface, text, application&#10;&#10;Description automatically generated">
            <a:extLst>
              <a:ext uri="{FF2B5EF4-FFF2-40B4-BE49-F238E27FC236}">
                <a16:creationId xmlns:a16="http://schemas.microsoft.com/office/drawing/2014/main" id="{686732DA-9903-DAA0-1586-EA80563D337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4002"/>
          <a:stretch/>
        </p:blipFill>
        <p:spPr bwMode="auto">
          <a:xfrm>
            <a:off x="5204485" y="2142042"/>
            <a:ext cx="2977800" cy="1260147"/>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CFC77709-0C70-FE22-637C-2791599E627B}"/>
              </a:ext>
            </a:extLst>
          </p:cNvPr>
          <p:cNvPicPr>
            <a:picLocks noChangeAspect="1"/>
          </p:cNvPicPr>
          <p:nvPr/>
        </p:nvPicPr>
        <p:blipFill rotWithShape="1">
          <a:blip r:embed="rId5">
            <a:extLst>
              <a:ext uri="{28A0092B-C50C-407E-A947-70E740481C1C}">
                <a14:useLocalDpi xmlns:a14="http://schemas.microsoft.com/office/drawing/2010/main" val="0"/>
              </a:ext>
            </a:extLst>
          </a:blip>
          <a:srcRect t="14247"/>
          <a:stretch/>
        </p:blipFill>
        <p:spPr bwMode="auto">
          <a:xfrm>
            <a:off x="5204485" y="3555599"/>
            <a:ext cx="3043836" cy="1284301"/>
          </a:xfrm>
          <a:prstGeom prst="rect">
            <a:avLst/>
          </a:prstGeom>
          <a:ln>
            <a:noFill/>
          </a:ln>
          <a:extLst>
            <a:ext uri="{53640926-AAD7-44D8-BBD7-CCE9431645EC}">
              <a14:shadowObscured xmlns:a14="http://schemas.microsoft.com/office/drawing/2010/main"/>
            </a:ext>
          </a:extLst>
        </p:spPr>
      </p:pic>
      <p:sp>
        <p:nvSpPr>
          <p:cNvPr id="6" name="Google Shape;606;p34">
            <a:extLst>
              <a:ext uri="{FF2B5EF4-FFF2-40B4-BE49-F238E27FC236}">
                <a16:creationId xmlns:a16="http://schemas.microsoft.com/office/drawing/2014/main" id="{975A9513-01CC-25E8-E25A-19B54D84D6E5}"/>
              </a:ext>
            </a:extLst>
          </p:cNvPr>
          <p:cNvSpPr txBox="1">
            <a:spLocks/>
          </p:cNvSpPr>
          <p:nvPr/>
        </p:nvSpPr>
        <p:spPr>
          <a:xfrm>
            <a:off x="3192805" y="1401959"/>
            <a:ext cx="2977800" cy="79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800"/>
              <a:buFont typeface="DM Sans"/>
              <a:buNone/>
              <a:defRPr sz="18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endParaRPr lang="en-US" dirty="0">
              <a:solidFill>
                <a:schemeClr val="lt2"/>
              </a:solidFill>
            </a:endParaRPr>
          </a:p>
        </p:txBody>
      </p:sp>
    </p:spTree>
    <p:extLst>
      <p:ext uri="{BB962C8B-B14F-4D97-AF65-F5344CB8AC3E}">
        <p14:creationId xmlns:p14="http://schemas.microsoft.com/office/powerpoint/2010/main" val="32614376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3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NMAP</a:t>
            </a:r>
            <a:endParaRPr dirty="0"/>
          </a:p>
        </p:txBody>
      </p:sp>
      <p:sp>
        <p:nvSpPr>
          <p:cNvPr id="913" name="Google Shape;913;p38"/>
          <p:cNvSpPr txBox="1">
            <a:spLocks noGrp="1"/>
          </p:cNvSpPr>
          <p:nvPr>
            <p:ph type="body" idx="1"/>
          </p:nvPr>
        </p:nvSpPr>
        <p:spPr>
          <a:xfrm>
            <a:off x="4587851" y="1423812"/>
            <a:ext cx="3372313" cy="78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Nmap is one of the tools used for information gathering, as it is free and open source. By using Nmap, you can determine which hosts are on your network, see what kind of firewalls are in place, find and exploit vulnerabilities, and identify operating systems. It is designed to scan large networks but also works with single hosts. Furthermore, Nmap comes with </a:t>
            </a:r>
            <a:r>
              <a:rPr lang="en-US" dirty="0" err="1"/>
              <a:t>Zenmap</a:t>
            </a:r>
            <a:r>
              <a:rPr lang="en-US" dirty="0"/>
              <a:t>, which is the same tool as Nmap, but uses a GUI instead of a command line.</a:t>
            </a:r>
            <a:endParaRPr dirty="0"/>
          </a:p>
        </p:txBody>
      </p:sp>
      <p:grpSp>
        <p:nvGrpSpPr>
          <p:cNvPr id="917" name="Google Shape;917;p38"/>
          <p:cNvGrpSpPr/>
          <p:nvPr/>
        </p:nvGrpSpPr>
        <p:grpSpPr>
          <a:xfrm>
            <a:off x="296324" y="1232663"/>
            <a:ext cx="3547269" cy="3655635"/>
            <a:chOff x="1251950" y="238125"/>
            <a:chExt cx="5082775" cy="5238050"/>
          </a:xfrm>
        </p:grpSpPr>
        <p:sp>
          <p:nvSpPr>
            <p:cNvPr id="918" name="Google Shape;918;p38"/>
            <p:cNvSpPr/>
            <p:nvPr/>
          </p:nvSpPr>
          <p:spPr>
            <a:xfrm>
              <a:off x="1251950" y="962350"/>
              <a:ext cx="5082775" cy="3929850"/>
            </a:xfrm>
            <a:custGeom>
              <a:avLst/>
              <a:gdLst/>
              <a:ahLst/>
              <a:cxnLst/>
              <a:rect l="l" t="t" r="r" b="b"/>
              <a:pathLst>
                <a:path w="203311" h="157194" extrusionOk="0">
                  <a:moveTo>
                    <a:pt x="100885" y="1"/>
                  </a:moveTo>
                  <a:cubicBezTo>
                    <a:pt x="92874" y="1"/>
                    <a:pt x="84783" y="1283"/>
                    <a:pt x="76806" y="4068"/>
                  </a:cubicBezTo>
                  <a:cubicBezTo>
                    <a:pt x="49058" y="13751"/>
                    <a:pt x="26114" y="37738"/>
                    <a:pt x="13638" y="64467"/>
                  </a:cubicBezTo>
                  <a:cubicBezTo>
                    <a:pt x="4861" y="83276"/>
                    <a:pt x="0" y="107645"/>
                    <a:pt x="5342" y="128126"/>
                  </a:cubicBezTo>
                  <a:cubicBezTo>
                    <a:pt x="9982" y="145910"/>
                    <a:pt x="24797" y="153812"/>
                    <a:pt x="41740" y="155082"/>
                  </a:cubicBezTo>
                  <a:cubicBezTo>
                    <a:pt x="48780" y="155610"/>
                    <a:pt x="55827" y="155798"/>
                    <a:pt x="62878" y="155798"/>
                  </a:cubicBezTo>
                  <a:cubicBezTo>
                    <a:pt x="80424" y="155798"/>
                    <a:pt x="97992" y="154632"/>
                    <a:pt x="115534" y="154632"/>
                  </a:cubicBezTo>
                  <a:cubicBezTo>
                    <a:pt x="117772" y="154632"/>
                    <a:pt x="120009" y="154651"/>
                    <a:pt x="122246" y="154694"/>
                  </a:cubicBezTo>
                  <a:cubicBezTo>
                    <a:pt x="132898" y="154898"/>
                    <a:pt x="146681" y="157193"/>
                    <a:pt x="159730" y="157193"/>
                  </a:cubicBezTo>
                  <a:cubicBezTo>
                    <a:pt x="169995" y="157193"/>
                    <a:pt x="179806" y="155773"/>
                    <a:pt x="187279" y="150796"/>
                  </a:cubicBezTo>
                  <a:cubicBezTo>
                    <a:pt x="203310" y="140121"/>
                    <a:pt x="202308" y="116877"/>
                    <a:pt x="200551" y="99803"/>
                  </a:cubicBezTo>
                  <a:cubicBezTo>
                    <a:pt x="197934" y="74371"/>
                    <a:pt x="185913" y="50155"/>
                    <a:pt x="168784" y="31885"/>
                  </a:cubicBezTo>
                  <a:cubicBezTo>
                    <a:pt x="151059" y="12980"/>
                    <a:pt x="126371" y="1"/>
                    <a:pt x="100885"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1528800" y="3002450"/>
              <a:ext cx="528750" cy="818750"/>
            </a:xfrm>
            <a:custGeom>
              <a:avLst/>
              <a:gdLst/>
              <a:ahLst/>
              <a:cxnLst/>
              <a:rect l="l" t="t" r="r" b="b"/>
              <a:pathLst>
                <a:path w="21150" h="32750" extrusionOk="0">
                  <a:moveTo>
                    <a:pt x="10575" y="732"/>
                  </a:moveTo>
                  <a:lnTo>
                    <a:pt x="20195" y="12842"/>
                  </a:lnTo>
                  <a:lnTo>
                    <a:pt x="16789" y="12842"/>
                  </a:lnTo>
                  <a:cubicBezTo>
                    <a:pt x="16788" y="12842"/>
                    <a:pt x="16788" y="12842"/>
                    <a:pt x="16787" y="12842"/>
                  </a:cubicBezTo>
                  <a:cubicBezTo>
                    <a:pt x="16631" y="12842"/>
                    <a:pt x="16505" y="12969"/>
                    <a:pt x="16506" y="13125"/>
                  </a:cubicBezTo>
                  <a:lnTo>
                    <a:pt x="16506" y="32184"/>
                  </a:lnTo>
                  <a:lnTo>
                    <a:pt x="4643" y="32184"/>
                  </a:lnTo>
                  <a:lnTo>
                    <a:pt x="4644" y="13124"/>
                  </a:lnTo>
                  <a:cubicBezTo>
                    <a:pt x="4644" y="12968"/>
                    <a:pt x="4517" y="12841"/>
                    <a:pt x="4361" y="12841"/>
                  </a:cubicBezTo>
                  <a:lnTo>
                    <a:pt x="955" y="12841"/>
                  </a:lnTo>
                  <a:lnTo>
                    <a:pt x="10575" y="732"/>
                  </a:lnTo>
                  <a:close/>
                  <a:moveTo>
                    <a:pt x="10575" y="0"/>
                  </a:moveTo>
                  <a:cubicBezTo>
                    <a:pt x="10491" y="0"/>
                    <a:pt x="10407" y="34"/>
                    <a:pt x="10354" y="102"/>
                  </a:cubicBezTo>
                  <a:lnTo>
                    <a:pt x="148" y="12949"/>
                  </a:lnTo>
                  <a:cubicBezTo>
                    <a:pt x="0" y="13135"/>
                    <a:pt x="133" y="13408"/>
                    <a:pt x="370" y="13408"/>
                  </a:cubicBezTo>
                  <a:lnTo>
                    <a:pt x="4078" y="13408"/>
                  </a:lnTo>
                  <a:lnTo>
                    <a:pt x="4078" y="32467"/>
                  </a:lnTo>
                  <a:cubicBezTo>
                    <a:pt x="4078" y="32623"/>
                    <a:pt x="4205" y="32750"/>
                    <a:pt x="4361" y="32750"/>
                  </a:cubicBezTo>
                  <a:lnTo>
                    <a:pt x="16789" y="32750"/>
                  </a:lnTo>
                  <a:cubicBezTo>
                    <a:pt x="16790" y="32750"/>
                    <a:pt x="16790" y="32750"/>
                    <a:pt x="16791" y="32750"/>
                  </a:cubicBezTo>
                  <a:cubicBezTo>
                    <a:pt x="16947" y="32750"/>
                    <a:pt x="17072" y="32623"/>
                    <a:pt x="17072" y="32467"/>
                  </a:cubicBezTo>
                  <a:lnTo>
                    <a:pt x="17072" y="13408"/>
                  </a:lnTo>
                  <a:lnTo>
                    <a:pt x="20781" y="13408"/>
                  </a:lnTo>
                  <a:cubicBezTo>
                    <a:pt x="21017" y="13408"/>
                    <a:pt x="21149" y="13135"/>
                    <a:pt x="21003"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4651250" y="3002450"/>
              <a:ext cx="528750" cy="818750"/>
            </a:xfrm>
            <a:custGeom>
              <a:avLst/>
              <a:gdLst/>
              <a:ahLst/>
              <a:cxnLst/>
              <a:rect l="l" t="t" r="r" b="b"/>
              <a:pathLst>
                <a:path w="21150" h="32750" extrusionOk="0">
                  <a:moveTo>
                    <a:pt x="10575" y="732"/>
                  </a:moveTo>
                  <a:lnTo>
                    <a:pt x="20195" y="12842"/>
                  </a:lnTo>
                  <a:lnTo>
                    <a:pt x="16788" y="12842"/>
                  </a:lnTo>
                  <a:cubicBezTo>
                    <a:pt x="16788" y="12842"/>
                    <a:pt x="16787" y="12842"/>
                    <a:pt x="16786" y="12842"/>
                  </a:cubicBezTo>
                  <a:cubicBezTo>
                    <a:pt x="16631" y="12842"/>
                    <a:pt x="16506" y="12969"/>
                    <a:pt x="16506" y="13125"/>
                  </a:cubicBezTo>
                  <a:lnTo>
                    <a:pt x="16506" y="32184"/>
                  </a:lnTo>
                  <a:lnTo>
                    <a:pt x="4644" y="32184"/>
                  </a:lnTo>
                  <a:lnTo>
                    <a:pt x="4645" y="13125"/>
                  </a:lnTo>
                  <a:cubicBezTo>
                    <a:pt x="4645" y="12969"/>
                    <a:pt x="4519" y="12842"/>
                    <a:pt x="4364" y="12842"/>
                  </a:cubicBezTo>
                  <a:cubicBezTo>
                    <a:pt x="4363" y="12842"/>
                    <a:pt x="4363" y="12842"/>
                    <a:pt x="4362" y="12842"/>
                  </a:cubicBezTo>
                  <a:lnTo>
                    <a:pt x="956" y="12842"/>
                  </a:lnTo>
                  <a:lnTo>
                    <a:pt x="10575" y="732"/>
                  </a:lnTo>
                  <a:close/>
                  <a:moveTo>
                    <a:pt x="10575" y="0"/>
                  </a:moveTo>
                  <a:cubicBezTo>
                    <a:pt x="10491" y="0"/>
                    <a:pt x="10407" y="34"/>
                    <a:pt x="10353" y="102"/>
                  </a:cubicBezTo>
                  <a:lnTo>
                    <a:pt x="147" y="12949"/>
                  </a:lnTo>
                  <a:cubicBezTo>
                    <a:pt x="1" y="13135"/>
                    <a:pt x="132" y="13408"/>
                    <a:pt x="369" y="13408"/>
                  </a:cubicBezTo>
                  <a:lnTo>
                    <a:pt x="4078" y="13408"/>
                  </a:lnTo>
                  <a:lnTo>
                    <a:pt x="4078" y="32467"/>
                  </a:lnTo>
                  <a:cubicBezTo>
                    <a:pt x="4078" y="32623"/>
                    <a:pt x="4205" y="32750"/>
                    <a:pt x="4361" y="32750"/>
                  </a:cubicBezTo>
                  <a:lnTo>
                    <a:pt x="16788" y="32750"/>
                  </a:lnTo>
                  <a:cubicBezTo>
                    <a:pt x="16789" y="32750"/>
                    <a:pt x="16790" y="32750"/>
                    <a:pt x="16790" y="32750"/>
                  </a:cubicBezTo>
                  <a:cubicBezTo>
                    <a:pt x="16946" y="32750"/>
                    <a:pt x="17072" y="32623"/>
                    <a:pt x="17072" y="32467"/>
                  </a:cubicBezTo>
                  <a:lnTo>
                    <a:pt x="17072" y="13408"/>
                  </a:lnTo>
                  <a:lnTo>
                    <a:pt x="20780" y="13408"/>
                  </a:lnTo>
                  <a:cubicBezTo>
                    <a:pt x="21017" y="13408"/>
                    <a:pt x="21150"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5439125" y="3793550"/>
              <a:ext cx="528725" cy="818775"/>
            </a:xfrm>
            <a:custGeom>
              <a:avLst/>
              <a:gdLst/>
              <a:ahLst/>
              <a:cxnLst/>
              <a:rect l="l" t="t" r="r" b="b"/>
              <a:pathLst>
                <a:path w="21149" h="32751" extrusionOk="0">
                  <a:moveTo>
                    <a:pt x="10574" y="733"/>
                  </a:moveTo>
                  <a:lnTo>
                    <a:pt x="20193" y="12843"/>
                  </a:lnTo>
                  <a:lnTo>
                    <a:pt x="16788" y="12843"/>
                  </a:lnTo>
                  <a:cubicBezTo>
                    <a:pt x="16632" y="12843"/>
                    <a:pt x="16505" y="12969"/>
                    <a:pt x="16505" y="13125"/>
                  </a:cubicBezTo>
                  <a:lnTo>
                    <a:pt x="16505" y="32185"/>
                  </a:lnTo>
                  <a:lnTo>
                    <a:pt x="4642" y="32185"/>
                  </a:lnTo>
                  <a:lnTo>
                    <a:pt x="4643" y="13125"/>
                  </a:lnTo>
                  <a:cubicBezTo>
                    <a:pt x="4643" y="12969"/>
                    <a:pt x="4517" y="12843"/>
                    <a:pt x="4361" y="12843"/>
                  </a:cubicBezTo>
                  <a:lnTo>
                    <a:pt x="955" y="12843"/>
                  </a:lnTo>
                  <a:lnTo>
                    <a:pt x="10574" y="733"/>
                  </a:lnTo>
                  <a:close/>
                  <a:moveTo>
                    <a:pt x="10575" y="0"/>
                  </a:moveTo>
                  <a:cubicBezTo>
                    <a:pt x="10491" y="0"/>
                    <a:pt x="10407" y="34"/>
                    <a:pt x="10354" y="102"/>
                  </a:cubicBezTo>
                  <a:lnTo>
                    <a:pt x="147" y="12949"/>
                  </a:lnTo>
                  <a:cubicBezTo>
                    <a:pt x="0" y="13135"/>
                    <a:pt x="132" y="13408"/>
                    <a:pt x="369" y="13408"/>
                  </a:cubicBezTo>
                  <a:lnTo>
                    <a:pt x="4078" y="13408"/>
                  </a:lnTo>
                  <a:lnTo>
                    <a:pt x="4078" y="32467"/>
                  </a:lnTo>
                  <a:cubicBezTo>
                    <a:pt x="4077" y="32624"/>
                    <a:pt x="4204" y="32751"/>
                    <a:pt x="4361" y="32751"/>
                  </a:cubicBezTo>
                  <a:lnTo>
                    <a:pt x="16788" y="32751"/>
                  </a:lnTo>
                  <a:cubicBezTo>
                    <a:pt x="16945" y="32751"/>
                    <a:pt x="17072" y="32624"/>
                    <a:pt x="17072" y="32467"/>
                  </a:cubicBezTo>
                  <a:lnTo>
                    <a:pt x="17072" y="13408"/>
                  </a:lnTo>
                  <a:lnTo>
                    <a:pt x="20780" y="13408"/>
                  </a:lnTo>
                  <a:cubicBezTo>
                    <a:pt x="21017" y="13408"/>
                    <a:pt x="21149"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5115950" y="1945750"/>
              <a:ext cx="528725" cy="818800"/>
            </a:xfrm>
            <a:custGeom>
              <a:avLst/>
              <a:gdLst/>
              <a:ahLst/>
              <a:cxnLst/>
              <a:rect l="l" t="t" r="r" b="b"/>
              <a:pathLst>
                <a:path w="21149" h="32752" extrusionOk="0">
                  <a:moveTo>
                    <a:pt x="10574" y="732"/>
                  </a:moveTo>
                  <a:lnTo>
                    <a:pt x="20194" y="12843"/>
                  </a:lnTo>
                  <a:lnTo>
                    <a:pt x="16788" y="12843"/>
                  </a:lnTo>
                  <a:cubicBezTo>
                    <a:pt x="16631" y="12843"/>
                    <a:pt x="16505" y="12969"/>
                    <a:pt x="16505" y="13126"/>
                  </a:cubicBezTo>
                  <a:lnTo>
                    <a:pt x="16505" y="32185"/>
                  </a:lnTo>
                  <a:lnTo>
                    <a:pt x="4643" y="32185"/>
                  </a:lnTo>
                  <a:lnTo>
                    <a:pt x="4643" y="13126"/>
                  </a:lnTo>
                  <a:cubicBezTo>
                    <a:pt x="4643" y="12969"/>
                    <a:pt x="4517" y="12843"/>
                    <a:pt x="4361" y="12843"/>
                  </a:cubicBezTo>
                  <a:lnTo>
                    <a:pt x="955" y="12843"/>
                  </a:lnTo>
                  <a:lnTo>
                    <a:pt x="10574" y="732"/>
                  </a:lnTo>
                  <a:close/>
                  <a:moveTo>
                    <a:pt x="10574" y="1"/>
                  </a:moveTo>
                  <a:cubicBezTo>
                    <a:pt x="10490" y="1"/>
                    <a:pt x="10406" y="34"/>
                    <a:pt x="10353" y="102"/>
                  </a:cubicBezTo>
                  <a:lnTo>
                    <a:pt x="147" y="12950"/>
                  </a:lnTo>
                  <a:cubicBezTo>
                    <a:pt x="0" y="13135"/>
                    <a:pt x="132" y="13408"/>
                    <a:pt x="369" y="13408"/>
                  </a:cubicBezTo>
                  <a:lnTo>
                    <a:pt x="4077" y="13408"/>
                  </a:lnTo>
                  <a:lnTo>
                    <a:pt x="4077" y="32468"/>
                  </a:lnTo>
                  <a:cubicBezTo>
                    <a:pt x="4077" y="32624"/>
                    <a:pt x="4204" y="32751"/>
                    <a:pt x="4361" y="32751"/>
                  </a:cubicBezTo>
                  <a:lnTo>
                    <a:pt x="16789" y="32751"/>
                  </a:lnTo>
                  <a:cubicBezTo>
                    <a:pt x="16944" y="32751"/>
                    <a:pt x="17072" y="32624"/>
                    <a:pt x="17072" y="32468"/>
                  </a:cubicBezTo>
                  <a:lnTo>
                    <a:pt x="17072" y="13408"/>
                  </a:lnTo>
                  <a:lnTo>
                    <a:pt x="20780" y="13408"/>
                  </a:lnTo>
                  <a:cubicBezTo>
                    <a:pt x="21017" y="13408"/>
                    <a:pt x="21148" y="13135"/>
                    <a:pt x="21002" y="12950"/>
                  </a:cubicBezTo>
                  <a:lnTo>
                    <a:pt x="10796" y="102"/>
                  </a:lnTo>
                  <a:cubicBezTo>
                    <a:pt x="10742" y="34"/>
                    <a:pt x="10658" y="1"/>
                    <a:pt x="10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2177650" y="2001375"/>
              <a:ext cx="528725" cy="818775"/>
            </a:xfrm>
            <a:custGeom>
              <a:avLst/>
              <a:gdLst/>
              <a:ahLst/>
              <a:cxnLst/>
              <a:rect l="l" t="t" r="r" b="b"/>
              <a:pathLst>
                <a:path w="21149" h="32751" extrusionOk="0">
                  <a:moveTo>
                    <a:pt x="10575" y="732"/>
                  </a:moveTo>
                  <a:lnTo>
                    <a:pt x="20195" y="12842"/>
                  </a:lnTo>
                  <a:lnTo>
                    <a:pt x="16788" y="12842"/>
                  </a:lnTo>
                  <a:cubicBezTo>
                    <a:pt x="16632" y="12842"/>
                    <a:pt x="16506" y="12969"/>
                    <a:pt x="16506" y="13125"/>
                  </a:cubicBezTo>
                  <a:lnTo>
                    <a:pt x="16506" y="32185"/>
                  </a:lnTo>
                  <a:lnTo>
                    <a:pt x="4643" y="32185"/>
                  </a:lnTo>
                  <a:lnTo>
                    <a:pt x="4644" y="13125"/>
                  </a:lnTo>
                  <a:cubicBezTo>
                    <a:pt x="4644" y="12969"/>
                    <a:pt x="4516" y="12842"/>
                    <a:pt x="4361" y="12842"/>
                  </a:cubicBezTo>
                  <a:lnTo>
                    <a:pt x="954" y="12842"/>
                  </a:lnTo>
                  <a:lnTo>
                    <a:pt x="10575" y="732"/>
                  </a:lnTo>
                  <a:close/>
                  <a:moveTo>
                    <a:pt x="10575" y="0"/>
                  </a:moveTo>
                  <a:cubicBezTo>
                    <a:pt x="10491" y="0"/>
                    <a:pt x="10407" y="34"/>
                    <a:pt x="10353" y="101"/>
                  </a:cubicBezTo>
                  <a:lnTo>
                    <a:pt x="147" y="12949"/>
                  </a:lnTo>
                  <a:cubicBezTo>
                    <a:pt x="1" y="13134"/>
                    <a:pt x="132" y="13408"/>
                    <a:pt x="369" y="13408"/>
                  </a:cubicBezTo>
                  <a:lnTo>
                    <a:pt x="4077" y="13408"/>
                  </a:lnTo>
                  <a:lnTo>
                    <a:pt x="4077" y="32467"/>
                  </a:lnTo>
                  <a:cubicBezTo>
                    <a:pt x="4077" y="32624"/>
                    <a:pt x="4205" y="32750"/>
                    <a:pt x="4361" y="32750"/>
                  </a:cubicBezTo>
                  <a:lnTo>
                    <a:pt x="16788" y="32750"/>
                  </a:lnTo>
                  <a:cubicBezTo>
                    <a:pt x="16945" y="32750"/>
                    <a:pt x="17072" y="32624"/>
                    <a:pt x="17072" y="32467"/>
                  </a:cubicBezTo>
                  <a:lnTo>
                    <a:pt x="17072" y="13408"/>
                  </a:lnTo>
                  <a:lnTo>
                    <a:pt x="20780" y="13408"/>
                  </a:lnTo>
                  <a:cubicBezTo>
                    <a:pt x="21017" y="13408"/>
                    <a:pt x="21149" y="13134"/>
                    <a:pt x="21002" y="12949"/>
                  </a:cubicBezTo>
                  <a:lnTo>
                    <a:pt x="10796" y="101"/>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2672475" y="3793550"/>
              <a:ext cx="528750" cy="818775"/>
            </a:xfrm>
            <a:custGeom>
              <a:avLst/>
              <a:gdLst/>
              <a:ahLst/>
              <a:cxnLst/>
              <a:rect l="l" t="t" r="r" b="b"/>
              <a:pathLst>
                <a:path w="21150" h="32751" extrusionOk="0">
                  <a:moveTo>
                    <a:pt x="10575" y="733"/>
                  </a:moveTo>
                  <a:lnTo>
                    <a:pt x="20194" y="12843"/>
                  </a:lnTo>
                  <a:lnTo>
                    <a:pt x="16788" y="12843"/>
                  </a:lnTo>
                  <a:cubicBezTo>
                    <a:pt x="16632" y="12843"/>
                    <a:pt x="16506" y="12969"/>
                    <a:pt x="16506" y="13125"/>
                  </a:cubicBezTo>
                  <a:lnTo>
                    <a:pt x="16506" y="32186"/>
                  </a:lnTo>
                  <a:lnTo>
                    <a:pt x="4644" y="32186"/>
                  </a:lnTo>
                  <a:lnTo>
                    <a:pt x="4644" y="13125"/>
                  </a:lnTo>
                  <a:cubicBezTo>
                    <a:pt x="4644" y="12969"/>
                    <a:pt x="4517" y="12843"/>
                    <a:pt x="4361" y="12843"/>
                  </a:cubicBezTo>
                  <a:lnTo>
                    <a:pt x="955" y="12843"/>
                  </a:lnTo>
                  <a:lnTo>
                    <a:pt x="10575" y="733"/>
                  </a:lnTo>
                  <a:close/>
                  <a:moveTo>
                    <a:pt x="10575" y="0"/>
                  </a:moveTo>
                  <a:cubicBezTo>
                    <a:pt x="10491" y="0"/>
                    <a:pt x="10407" y="34"/>
                    <a:pt x="10354" y="102"/>
                  </a:cubicBezTo>
                  <a:lnTo>
                    <a:pt x="148" y="12949"/>
                  </a:lnTo>
                  <a:cubicBezTo>
                    <a:pt x="0" y="13135"/>
                    <a:pt x="133" y="13408"/>
                    <a:pt x="369" y="13408"/>
                  </a:cubicBezTo>
                  <a:lnTo>
                    <a:pt x="4078" y="13408"/>
                  </a:lnTo>
                  <a:lnTo>
                    <a:pt x="4078" y="32467"/>
                  </a:lnTo>
                  <a:cubicBezTo>
                    <a:pt x="4078" y="32624"/>
                    <a:pt x="4204" y="32751"/>
                    <a:pt x="4361" y="32751"/>
                  </a:cubicBezTo>
                  <a:lnTo>
                    <a:pt x="16788" y="32751"/>
                  </a:lnTo>
                  <a:cubicBezTo>
                    <a:pt x="16945" y="32751"/>
                    <a:pt x="17072" y="32624"/>
                    <a:pt x="17072" y="32467"/>
                  </a:cubicBezTo>
                  <a:lnTo>
                    <a:pt x="17072" y="13408"/>
                  </a:lnTo>
                  <a:lnTo>
                    <a:pt x="20781" y="13408"/>
                  </a:lnTo>
                  <a:cubicBezTo>
                    <a:pt x="21017" y="13408"/>
                    <a:pt x="21150"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2411300" y="5141625"/>
              <a:ext cx="2884375" cy="334550"/>
            </a:xfrm>
            <a:custGeom>
              <a:avLst/>
              <a:gdLst/>
              <a:ahLst/>
              <a:cxnLst/>
              <a:rect l="l" t="t" r="r" b="b"/>
              <a:pathLst>
                <a:path w="115375" h="13382" extrusionOk="0">
                  <a:moveTo>
                    <a:pt x="57688" y="0"/>
                  </a:moveTo>
                  <a:cubicBezTo>
                    <a:pt x="42388" y="0"/>
                    <a:pt x="27716" y="706"/>
                    <a:pt x="16897" y="1961"/>
                  </a:cubicBezTo>
                  <a:cubicBezTo>
                    <a:pt x="6078" y="3215"/>
                    <a:pt x="0" y="4917"/>
                    <a:pt x="0" y="6691"/>
                  </a:cubicBezTo>
                  <a:cubicBezTo>
                    <a:pt x="0" y="8466"/>
                    <a:pt x="6078" y="10168"/>
                    <a:pt x="16897" y="11422"/>
                  </a:cubicBezTo>
                  <a:cubicBezTo>
                    <a:pt x="27716" y="12677"/>
                    <a:pt x="42388" y="13382"/>
                    <a:pt x="57688" y="13382"/>
                  </a:cubicBezTo>
                  <a:cubicBezTo>
                    <a:pt x="72987" y="13382"/>
                    <a:pt x="87661" y="12677"/>
                    <a:pt x="98479" y="11422"/>
                  </a:cubicBezTo>
                  <a:cubicBezTo>
                    <a:pt x="109297" y="10168"/>
                    <a:pt x="115375" y="8466"/>
                    <a:pt x="115375" y="6691"/>
                  </a:cubicBezTo>
                  <a:cubicBezTo>
                    <a:pt x="115375" y="4917"/>
                    <a:pt x="109297" y="3215"/>
                    <a:pt x="98479" y="1961"/>
                  </a:cubicBezTo>
                  <a:cubicBezTo>
                    <a:pt x="87661" y="706"/>
                    <a:pt x="72987" y="0"/>
                    <a:pt x="57688"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2235600" y="308825"/>
              <a:ext cx="2856850" cy="1662475"/>
            </a:xfrm>
            <a:custGeom>
              <a:avLst/>
              <a:gdLst/>
              <a:ahLst/>
              <a:cxnLst/>
              <a:rect l="l" t="t" r="r" b="b"/>
              <a:pathLst>
                <a:path w="114274" h="66499" extrusionOk="0">
                  <a:moveTo>
                    <a:pt x="42288" y="0"/>
                  </a:moveTo>
                  <a:cubicBezTo>
                    <a:pt x="26420" y="0"/>
                    <a:pt x="13558" y="12863"/>
                    <a:pt x="13558" y="28729"/>
                  </a:cubicBezTo>
                  <a:cubicBezTo>
                    <a:pt x="13558" y="29083"/>
                    <a:pt x="13571" y="29434"/>
                    <a:pt x="13586" y="29784"/>
                  </a:cubicBezTo>
                  <a:cubicBezTo>
                    <a:pt x="5746" y="32019"/>
                    <a:pt x="1" y="39220"/>
                    <a:pt x="1" y="47776"/>
                  </a:cubicBezTo>
                  <a:cubicBezTo>
                    <a:pt x="1" y="57237"/>
                    <a:pt x="7026" y="65038"/>
                    <a:pt x="16141" y="66299"/>
                  </a:cubicBezTo>
                  <a:lnTo>
                    <a:pt x="16141" y="66498"/>
                  </a:lnTo>
                  <a:lnTo>
                    <a:pt x="100715" y="66498"/>
                  </a:lnTo>
                  <a:cubicBezTo>
                    <a:pt x="108204" y="66498"/>
                    <a:pt x="114274" y="60428"/>
                    <a:pt x="114274" y="52940"/>
                  </a:cubicBezTo>
                  <a:cubicBezTo>
                    <a:pt x="114274" y="45762"/>
                    <a:pt x="108690" y="39901"/>
                    <a:pt x="101632" y="39428"/>
                  </a:cubicBezTo>
                  <a:cubicBezTo>
                    <a:pt x="101868" y="38157"/>
                    <a:pt x="102007" y="36849"/>
                    <a:pt x="102007" y="35509"/>
                  </a:cubicBezTo>
                  <a:cubicBezTo>
                    <a:pt x="102007" y="23742"/>
                    <a:pt x="92468" y="14203"/>
                    <a:pt x="80702" y="14203"/>
                  </a:cubicBezTo>
                  <a:cubicBezTo>
                    <a:pt x="76318" y="14203"/>
                    <a:pt x="72247" y="15530"/>
                    <a:pt x="68859" y="17800"/>
                  </a:cubicBezTo>
                  <a:cubicBezTo>
                    <a:pt x="64559" y="7355"/>
                    <a:pt x="54284" y="0"/>
                    <a:pt x="422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2228525" y="301750"/>
              <a:ext cx="2871000" cy="1676600"/>
            </a:xfrm>
            <a:custGeom>
              <a:avLst/>
              <a:gdLst/>
              <a:ahLst/>
              <a:cxnLst/>
              <a:rect l="l" t="t" r="r" b="b"/>
              <a:pathLst>
                <a:path w="114840" h="67064" extrusionOk="0">
                  <a:moveTo>
                    <a:pt x="42571" y="567"/>
                  </a:moveTo>
                  <a:cubicBezTo>
                    <a:pt x="54145" y="567"/>
                    <a:pt x="64472" y="7484"/>
                    <a:pt x="68881" y="18190"/>
                  </a:cubicBezTo>
                  <a:cubicBezTo>
                    <a:pt x="68914" y="18269"/>
                    <a:pt x="68979" y="18328"/>
                    <a:pt x="69061" y="18353"/>
                  </a:cubicBezTo>
                  <a:cubicBezTo>
                    <a:pt x="69087" y="18361"/>
                    <a:pt x="69114" y="18365"/>
                    <a:pt x="69142" y="18365"/>
                  </a:cubicBezTo>
                  <a:cubicBezTo>
                    <a:pt x="69197" y="18365"/>
                    <a:pt x="69252" y="18349"/>
                    <a:pt x="69300" y="18318"/>
                  </a:cubicBezTo>
                  <a:cubicBezTo>
                    <a:pt x="72765" y="15996"/>
                    <a:pt x="76805" y="14769"/>
                    <a:pt x="80985" y="14769"/>
                  </a:cubicBezTo>
                  <a:cubicBezTo>
                    <a:pt x="92576" y="14769"/>
                    <a:pt x="102007" y="24200"/>
                    <a:pt x="102007" y="35792"/>
                  </a:cubicBezTo>
                  <a:cubicBezTo>
                    <a:pt x="102007" y="37055"/>
                    <a:pt x="101885" y="38320"/>
                    <a:pt x="101636" y="39660"/>
                  </a:cubicBezTo>
                  <a:cubicBezTo>
                    <a:pt x="101605" y="39827"/>
                    <a:pt x="101727" y="39983"/>
                    <a:pt x="101895" y="39994"/>
                  </a:cubicBezTo>
                  <a:cubicBezTo>
                    <a:pt x="108837" y="40459"/>
                    <a:pt x="114274" y="46270"/>
                    <a:pt x="114274" y="53223"/>
                  </a:cubicBezTo>
                  <a:cubicBezTo>
                    <a:pt x="114274" y="60544"/>
                    <a:pt x="108318" y="66499"/>
                    <a:pt x="100998" y="66499"/>
                  </a:cubicBezTo>
                  <a:lnTo>
                    <a:pt x="16693" y="66499"/>
                  </a:lnTo>
                  <a:cubicBezTo>
                    <a:pt x="16661" y="66394"/>
                    <a:pt x="16571" y="66318"/>
                    <a:pt x="16463" y="66303"/>
                  </a:cubicBezTo>
                  <a:cubicBezTo>
                    <a:pt x="7400" y="65050"/>
                    <a:pt x="566" y="57206"/>
                    <a:pt x="566" y="48059"/>
                  </a:cubicBezTo>
                  <a:cubicBezTo>
                    <a:pt x="566" y="39872"/>
                    <a:pt x="6068" y="32586"/>
                    <a:pt x="13946" y="30339"/>
                  </a:cubicBezTo>
                  <a:cubicBezTo>
                    <a:pt x="14071" y="30304"/>
                    <a:pt x="14155" y="30187"/>
                    <a:pt x="14150" y="30057"/>
                  </a:cubicBezTo>
                  <a:lnTo>
                    <a:pt x="14147" y="29963"/>
                  </a:lnTo>
                  <a:cubicBezTo>
                    <a:pt x="14136" y="29648"/>
                    <a:pt x="14124" y="29332"/>
                    <a:pt x="14124" y="29013"/>
                  </a:cubicBezTo>
                  <a:cubicBezTo>
                    <a:pt x="14124" y="13328"/>
                    <a:pt x="26885" y="567"/>
                    <a:pt x="42571" y="567"/>
                  </a:cubicBezTo>
                  <a:close/>
                  <a:moveTo>
                    <a:pt x="42571" y="0"/>
                  </a:moveTo>
                  <a:cubicBezTo>
                    <a:pt x="26573" y="0"/>
                    <a:pt x="13558" y="13015"/>
                    <a:pt x="13558" y="29012"/>
                  </a:cubicBezTo>
                  <a:cubicBezTo>
                    <a:pt x="13558" y="29296"/>
                    <a:pt x="13566" y="29576"/>
                    <a:pt x="13577" y="29857"/>
                  </a:cubicBezTo>
                  <a:cubicBezTo>
                    <a:pt x="5571" y="32243"/>
                    <a:pt x="0" y="39694"/>
                    <a:pt x="0" y="48059"/>
                  </a:cubicBezTo>
                  <a:cubicBezTo>
                    <a:pt x="0" y="57406"/>
                    <a:pt x="6925" y="65431"/>
                    <a:pt x="16144" y="66828"/>
                  </a:cubicBezTo>
                  <a:cubicBezTo>
                    <a:pt x="16167" y="66964"/>
                    <a:pt x="16286" y="67064"/>
                    <a:pt x="16424" y="67064"/>
                  </a:cubicBezTo>
                  <a:lnTo>
                    <a:pt x="100998" y="67064"/>
                  </a:lnTo>
                  <a:cubicBezTo>
                    <a:pt x="108630" y="67064"/>
                    <a:pt x="114840" y="60856"/>
                    <a:pt x="114840" y="53223"/>
                  </a:cubicBezTo>
                  <a:cubicBezTo>
                    <a:pt x="114840" y="46078"/>
                    <a:pt x="109335" y="40091"/>
                    <a:pt x="102248" y="39454"/>
                  </a:cubicBezTo>
                  <a:cubicBezTo>
                    <a:pt x="102465" y="38205"/>
                    <a:pt x="102573" y="36975"/>
                    <a:pt x="102573" y="35791"/>
                  </a:cubicBezTo>
                  <a:cubicBezTo>
                    <a:pt x="102573" y="23888"/>
                    <a:pt x="92889" y="14204"/>
                    <a:pt x="80986" y="14204"/>
                  </a:cubicBezTo>
                  <a:cubicBezTo>
                    <a:pt x="76807" y="14204"/>
                    <a:pt x="72766" y="15397"/>
                    <a:pt x="69272" y="17659"/>
                  </a:cubicBezTo>
                  <a:cubicBezTo>
                    <a:pt x="64702" y="6921"/>
                    <a:pt x="54260" y="0"/>
                    <a:pt x="42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2235600" y="245175"/>
              <a:ext cx="2856850" cy="1662500"/>
            </a:xfrm>
            <a:custGeom>
              <a:avLst/>
              <a:gdLst/>
              <a:ahLst/>
              <a:cxnLst/>
              <a:rect l="l" t="t" r="r" b="b"/>
              <a:pathLst>
                <a:path w="114274" h="66500" extrusionOk="0">
                  <a:moveTo>
                    <a:pt x="42288" y="1"/>
                  </a:moveTo>
                  <a:cubicBezTo>
                    <a:pt x="26420" y="1"/>
                    <a:pt x="13558" y="12864"/>
                    <a:pt x="13558" y="28731"/>
                  </a:cubicBezTo>
                  <a:cubicBezTo>
                    <a:pt x="13558" y="29084"/>
                    <a:pt x="13571" y="29434"/>
                    <a:pt x="13586" y="29785"/>
                  </a:cubicBezTo>
                  <a:cubicBezTo>
                    <a:pt x="5746" y="32020"/>
                    <a:pt x="1" y="39220"/>
                    <a:pt x="1" y="47776"/>
                  </a:cubicBezTo>
                  <a:cubicBezTo>
                    <a:pt x="1" y="57239"/>
                    <a:pt x="7026" y="65040"/>
                    <a:pt x="16141" y="66301"/>
                  </a:cubicBezTo>
                  <a:lnTo>
                    <a:pt x="16141" y="66500"/>
                  </a:lnTo>
                  <a:lnTo>
                    <a:pt x="100715" y="66500"/>
                  </a:lnTo>
                  <a:cubicBezTo>
                    <a:pt x="108204" y="66500"/>
                    <a:pt x="114274" y="60430"/>
                    <a:pt x="114274" y="52941"/>
                  </a:cubicBezTo>
                  <a:cubicBezTo>
                    <a:pt x="114274" y="45762"/>
                    <a:pt x="108690" y="39903"/>
                    <a:pt x="101632" y="39430"/>
                  </a:cubicBezTo>
                  <a:cubicBezTo>
                    <a:pt x="101868" y="38157"/>
                    <a:pt x="102007" y="36851"/>
                    <a:pt x="102007" y="35510"/>
                  </a:cubicBezTo>
                  <a:cubicBezTo>
                    <a:pt x="102007" y="23743"/>
                    <a:pt x="92468" y="14205"/>
                    <a:pt x="80702" y="14205"/>
                  </a:cubicBezTo>
                  <a:cubicBezTo>
                    <a:pt x="76318" y="14205"/>
                    <a:pt x="72247" y="15531"/>
                    <a:pt x="68859" y="17800"/>
                  </a:cubicBezTo>
                  <a:cubicBezTo>
                    <a:pt x="64559" y="7355"/>
                    <a:pt x="54284" y="1"/>
                    <a:pt x="42288"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2228525" y="238125"/>
              <a:ext cx="2871000" cy="1676625"/>
            </a:xfrm>
            <a:custGeom>
              <a:avLst/>
              <a:gdLst/>
              <a:ahLst/>
              <a:cxnLst/>
              <a:rect l="l" t="t" r="r" b="b"/>
              <a:pathLst>
                <a:path w="114840" h="67065" extrusionOk="0">
                  <a:moveTo>
                    <a:pt x="42571" y="565"/>
                  </a:moveTo>
                  <a:cubicBezTo>
                    <a:pt x="54145" y="565"/>
                    <a:pt x="64472" y="7484"/>
                    <a:pt x="68881" y="18190"/>
                  </a:cubicBezTo>
                  <a:cubicBezTo>
                    <a:pt x="68914" y="18269"/>
                    <a:pt x="68979" y="18329"/>
                    <a:pt x="69061" y="18353"/>
                  </a:cubicBezTo>
                  <a:cubicBezTo>
                    <a:pt x="69087" y="18361"/>
                    <a:pt x="69115" y="18365"/>
                    <a:pt x="69142" y="18365"/>
                  </a:cubicBezTo>
                  <a:cubicBezTo>
                    <a:pt x="69197" y="18365"/>
                    <a:pt x="69253" y="18349"/>
                    <a:pt x="69300" y="18318"/>
                  </a:cubicBezTo>
                  <a:cubicBezTo>
                    <a:pt x="72765" y="15995"/>
                    <a:pt x="76805" y="14770"/>
                    <a:pt x="80985" y="14770"/>
                  </a:cubicBezTo>
                  <a:cubicBezTo>
                    <a:pt x="92576" y="14770"/>
                    <a:pt x="102007" y="24200"/>
                    <a:pt x="102007" y="35792"/>
                  </a:cubicBezTo>
                  <a:cubicBezTo>
                    <a:pt x="102007" y="37055"/>
                    <a:pt x="101885" y="38320"/>
                    <a:pt x="101636" y="39660"/>
                  </a:cubicBezTo>
                  <a:cubicBezTo>
                    <a:pt x="101605" y="39826"/>
                    <a:pt x="101727" y="39983"/>
                    <a:pt x="101895" y="39994"/>
                  </a:cubicBezTo>
                  <a:cubicBezTo>
                    <a:pt x="108837" y="40459"/>
                    <a:pt x="114274" y="46269"/>
                    <a:pt x="114274" y="53223"/>
                  </a:cubicBezTo>
                  <a:cubicBezTo>
                    <a:pt x="114274" y="60543"/>
                    <a:pt x="108318" y="66498"/>
                    <a:pt x="100998" y="66498"/>
                  </a:cubicBezTo>
                  <a:lnTo>
                    <a:pt x="16693" y="66498"/>
                  </a:lnTo>
                  <a:cubicBezTo>
                    <a:pt x="16661" y="66394"/>
                    <a:pt x="16571" y="66318"/>
                    <a:pt x="16463" y="66302"/>
                  </a:cubicBezTo>
                  <a:cubicBezTo>
                    <a:pt x="7400" y="65049"/>
                    <a:pt x="566" y="57205"/>
                    <a:pt x="566" y="48058"/>
                  </a:cubicBezTo>
                  <a:cubicBezTo>
                    <a:pt x="566" y="39872"/>
                    <a:pt x="6068" y="32586"/>
                    <a:pt x="13946" y="30339"/>
                  </a:cubicBezTo>
                  <a:cubicBezTo>
                    <a:pt x="14071" y="30303"/>
                    <a:pt x="14155" y="30187"/>
                    <a:pt x="14150" y="30056"/>
                  </a:cubicBezTo>
                  <a:lnTo>
                    <a:pt x="14147" y="29963"/>
                  </a:lnTo>
                  <a:cubicBezTo>
                    <a:pt x="14136" y="29648"/>
                    <a:pt x="14124" y="29331"/>
                    <a:pt x="14124" y="29013"/>
                  </a:cubicBezTo>
                  <a:cubicBezTo>
                    <a:pt x="14124" y="13327"/>
                    <a:pt x="26885" y="565"/>
                    <a:pt x="42571" y="565"/>
                  </a:cubicBezTo>
                  <a:close/>
                  <a:moveTo>
                    <a:pt x="42571" y="0"/>
                  </a:moveTo>
                  <a:cubicBezTo>
                    <a:pt x="26574" y="0"/>
                    <a:pt x="13559" y="13015"/>
                    <a:pt x="13558" y="29013"/>
                  </a:cubicBezTo>
                  <a:cubicBezTo>
                    <a:pt x="13558" y="29296"/>
                    <a:pt x="13566" y="29576"/>
                    <a:pt x="13577" y="29857"/>
                  </a:cubicBezTo>
                  <a:cubicBezTo>
                    <a:pt x="5571" y="32242"/>
                    <a:pt x="0" y="39695"/>
                    <a:pt x="0" y="48058"/>
                  </a:cubicBezTo>
                  <a:cubicBezTo>
                    <a:pt x="0" y="57405"/>
                    <a:pt x="6925" y="65431"/>
                    <a:pt x="16144" y="66827"/>
                  </a:cubicBezTo>
                  <a:cubicBezTo>
                    <a:pt x="16167" y="66964"/>
                    <a:pt x="16286" y="67063"/>
                    <a:pt x="16424" y="67064"/>
                  </a:cubicBezTo>
                  <a:lnTo>
                    <a:pt x="100998" y="67064"/>
                  </a:lnTo>
                  <a:cubicBezTo>
                    <a:pt x="108630" y="67064"/>
                    <a:pt x="114840" y="60855"/>
                    <a:pt x="114840" y="53223"/>
                  </a:cubicBezTo>
                  <a:cubicBezTo>
                    <a:pt x="114840" y="46079"/>
                    <a:pt x="109335" y="40090"/>
                    <a:pt x="102248" y="39455"/>
                  </a:cubicBezTo>
                  <a:cubicBezTo>
                    <a:pt x="102465" y="38205"/>
                    <a:pt x="102573" y="36974"/>
                    <a:pt x="102573" y="35792"/>
                  </a:cubicBezTo>
                  <a:cubicBezTo>
                    <a:pt x="102573" y="23888"/>
                    <a:pt x="92889" y="14203"/>
                    <a:pt x="80986" y="14203"/>
                  </a:cubicBezTo>
                  <a:cubicBezTo>
                    <a:pt x="76807" y="14203"/>
                    <a:pt x="72766" y="15397"/>
                    <a:pt x="69272" y="17659"/>
                  </a:cubicBezTo>
                  <a:cubicBezTo>
                    <a:pt x="64703" y="6920"/>
                    <a:pt x="54260" y="0"/>
                    <a:pt x="42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3250625" y="3126275"/>
              <a:ext cx="877075" cy="523925"/>
            </a:xfrm>
            <a:custGeom>
              <a:avLst/>
              <a:gdLst/>
              <a:ahLst/>
              <a:cxnLst/>
              <a:rect l="l" t="t" r="r" b="b"/>
              <a:pathLst>
                <a:path w="35083" h="20957" extrusionOk="0">
                  <a:moveTo>
                    <a:pt x="31694" y="1"/>
                  </a:moveTo>
                  <a:lnTo>
                    <a:pt x="28134" y="1865"/>
                  </a:lnTo>
                  <a:cubicBezTo>
                    <a:pt x="28134" y="1865"/>
                    <a:pt x="24236" y="3559"/>
                    <a:pt x="21695" y="4916"/>
                  </a:cubicBezTo>
                  <a:cubicBezTo>
                    <a:pt x="19152" y="6271"/>
                    <a:pt x="6611" y="15931"/>
                    <a:pt x="6611" y="15931"/>
                  </a:cubicBezTo>
                  <a:lnTo>
                    <a:pt x="4069" y="16101"/>
                  </a:lnTo>
                  <a:lnTo>
                    <a:pt x="2543" y="17118"/>
                  </a:lnTo>
                  <a:cubicBezTo>
                    <a:pt x="2543" y="17118"/>
                    <a:pt x="1" y="17626"/>
                    <a:pt x="1" y="18134"/>
                  </a:cubicBezTo>
                  <a:cubicBezTo>
                    <a:pt x="1" y="18643"/>
                    <a:pt x="509" y="18812"/>
                    <a:pt x="1018" y="18812"/>
                  </a:cubicBezTo>
                  <a:cubicBezTo>
                    <a:pt x="1527" y="18812"/>
                    <a:pt x="3221" y="17965"/>
                    <a:pt x="3221" y="17965"/>
                  </a:cubicBezTo>
                  <a:lnTo>
                    <a:pt x="3221" y="17965"/>
                  </a:lnTo>
                  <a:cubicBezTo>
                    <a:pt x="3221" y="17965"/>
                    <a:pt x="1501" y="20488"/>
                    <a:pt x="2179" y="20488"/>
                  </a:cubicBezTo>
                  <a:cubicBezTo>
                    <a:pt x="2856" y="20488"/>
                    <a:pt x="5103" y="20957"/>
                    <a:pt x="5103" y="20957"/>
                  </a:cubicBezTo>
                  <a:cubicBezTo>
                    <a:pt x="5103" y="20957"/>
                    <a:pt x="7627" y="20507"/>
                    <a:pt x="8475" y="20507"/>
                  </a:cubicBezTo>
                  <a:cubicBezTo>
                    <a:pt x="9323" y="20507"/>
                    <a:pt x="11356" y="15931"/>
                    <a:pt x="11356" y="15931"/>
                  </a:cubicBezTo>
                  <a:cubicBezTo>
                    <a:pt x="11356" y="15931"/>
                    <a:pt x="25931" y="10169"/>
                    <a:pt x="27795" y="8813"/>
                  </a:cubicBezTo>
                  <a:cubicBezTo>
                    <a:pt x="29659" y="7457"/>
                    <a:pt x="35083" y="4068"/>
                    <a:pt x="35083" y="4068"/>
                  </a:cubicBezTo>
                  <a:lnTo>
                    <a:pt x="316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3243575" y="3119200"/>
              <a:ext cx="892300" cy="538075"/>
            </a:xfrm>
            <a:custGeom>
              <a:avLst/>
              <a:gdLst/>
              <a:ahLst/>
              <a:cxnLst/>
              <a:rect l="l" t="t" r="r" b="b"/>
              <a:pathLst>
                <a:path w="35692" h="21523" extrusionOk="0">
                  <a:moveTo>
                    <a:pt x="31904" y="640"/>
                  </a:moveTo>
                  <a:lnTo>
                    <a:pt x="34940" y="4284"/>
                  </a:lnTo>
                  <a:cubicBezTo>
                    <a:pt x="33812" y="4992"/>
                    <a:pt x="29520" y="7697"/>
                    <a:pt x="27911" y="8868"/>
                  </a:cubicBezTo>
                  <a:cubicBezTo>
                    <a:pt x="26096" y="10187"/>
                    <a:pt x="11679" y="15895"/>
                    <a:pt x="11534" y="15951"/>
                  </a:cubicBezTo>
                  <a:cubicBezTo>
                    <a:pt x="11464" y="15978"/>
                    <a:pt x="11409" y="16032"/>
                    <a:pt x="11380" y="16100"/>
                  </a:cubicBezTo>
                  <a:cubicBezTo>
                    <a:pt x="10344" y="18430"/>
                    <a:pt x="9141" y="20449"/>
                    <a:pt x="8757" y="20507"/>
                  </a:cubicBezTo>
                  <a:cubicBezTo>
                    <a:pt x="7954" y="20507"/>
                    <a:pt x="5770" y="20884"/>
                    <a:pt x="5389" y="20952"/>
                  </a:cubicBezTo>
                  <a:cubicBezTo>
                    <a:pt x="5056" y="20883"/>
                    <a:pt x="3341" y="20537"/>
                    <a:pt x="2596" y="20494"/>
                  </a:cubicBezTo>
                  <a:cubicBezTo>
                    <a:pt x="2675" y="20146"/>
                    <a:pt x="3155" y="19260"/>
                    <a:pt x="3737" y="18409"/>
                  </a:cubicBezTo>
                  <a:cubicBezTo>
                    <a:pt x="3809" y="18302"/>
                    <a:pt x="3800" y="18160"/>
                    <a:pt x="3716" y="18063"/>
                  </a:cubicBezTo>
                  <a:cubicBezTo>
                    <a:pt x="3661" y="18000"/>
                    <a:pt x="3583" y="17966"/>
                    <a:pt x="3503" y="17966"/>
                  </a:cubicBezTo>
                  <a:cubicBezTo>
                    <a:pt x="3460" y="17966"/>
                    <a:pt x="3416" y="17976"/>
                    <a:pt x="3376" y="17997"/>
                  </a:cubicBezTo>
                  <a:cubicBezTo>
                    <a:pt x="2697" y="18336"/>
                    <a:pt x="1604" y="18814"/>
                    <a:pt x="1300" y="18814"/>
                  </a:cubicBezTo>
                  <a:cubicBezTo>
                    <a:pt x="1025" y="18814"/>
                    <a:pt x="565" y="18762"/>
                    <a:pt x="556" y="18466"/>
                  </a:cubicBezTo>
                  <a:cubicBezTo>
                    <a:pt x="677" y="18271"/>
                    <a:pt x="1764" y="17902"/>
                    <a:pt x="2880" y="17678"/>
                  </a:cubicBezTo>
                  <a:cubicBezTo>
                    <a:pt x="2916" y="17672"/>
                    <a:pt x="2951" y="17658"/>
                    <a:pt x="2981" y="17637"/>
                  </a:cubicBezTo>
                  <a:lnTo>
                    <a:pt x="4444" y="16662"/>
                  </a:lnTo>
                  <a:lnTo>
                    <a:pt x="6912" y="16497"/>
                  </a:lnTo>
                  <a:cubicBezTo>
                    <a:pt x="6967" y="16493"/>
                    <a:pt x="7020" y="16473"/>
                    <a:pt x="7065" y="16439"/>
                  </a:cubicBezTo>
                  <a:cubicBezTo>
                    <a:pt x="7190" y="16342"/>
                    <a:pt x="19617" y="6778"/>
                    <a:pt x="22109" y="5449"/>
                  </a:cubicBezTo>
                  <a:cubicBezTo>
                    <a:pt x="24611" y="4113"/>
                    <a:pt x="28490" y="2424"/>
                    <a:pt x="28548" y="2399"/>
                  </a:cubicBezTo>
                  <a:lnTo>
                    <a:pt x="31904" y="640"/>
                  </a:lnTo>
                  <a:close/>
                  <a:moveTo>
                    <a:pt x="31975" y="1"/>
                  </a:moveTo>
                  <a:cubicBezTo>
                    <a:pt x="31930" y="1"/>
                    <a:pt x="31886" y="11"/>
                    <a:pt x="31844" y="33"/>
                  </a:cubicBezTo>
                  <a:lnTo>
                    <a:pt x="28303" y="1888"/>
                  </a:lnTo>
                  <a:cubicBezTo>
                    <a:pt x="28264" y="1905"/>
                    <a:pt x="24366" y="3603"/>
                    <a:pt x="21843" y="4949"/>
                  </a:cubicBezTo>
                  <a:cubicBezTo>
                    <a:pt x="19379" y="6263"/>
                    <a:pt x="7889" y="15090"/>
                    <a:pt x="6789" y="15937"/>
                  </a:cubicBezTo>
                  <a:lnTo>
                    <a:pt x="4331" y="16101"/>
                  </a:lnTo>
                  <a:cubicBezTo>
                    <a:pt x="4282" y="16104"/>
                    <a:pt x="4235" y="16121"/>
                    <a:pt x="4193" y="16148"/>
                  </a:cubicBezTo>
                  <a:lnTo>
                    <a:pt x="2715" y="17134"/>
                  </a:lnTo>
                  <a:cubicBezTo>
                    <a:pt x="913" y="17500"/>
                    <a:pt x="0" y="17931"/>
                    <a:pt x="0" y="18417"/>
                  </a:cubicBezTo>
                  <a:cubicBezTo>
                    <a:pt x="0" y="19010"/>
                    <a:pt x="498" y="19378"/>
                    <a:pt x="1300" y="19378"/>
                  </a:cubicBezTo>
                  <a:cubicBezTo>
                    <a:pt x="1607" y="19378"/>
                    <a:pt x="2211" y="19149"/>
                    <a:pt x="2734" y="18920"/>
                  </a:cubicBezTo>
                  <a:lnTo>
                    <a:pt x="2734" y="18920"/>
                  </a:lnTo>
                  <a:cubicBezTo>
                    <a:pt x="2259" y="19708"/>
                    <a:pt x="1896" y="20493"/>
                    <a:pt x="2075" y="20833"/>
                  </a:cubicBezTo>
                  <a:cubicBezTo>
                    <a:pt x="2149" y="20974"/>
                    <a:pt x="2290" y="21054"/>
                    <a:pt x="2461" y="21054"/>
                  </a:cubicBezTo>
                  <a:cubicBezTo>
                    <a:pt x="3102" y="21054"/>
                    <a:pt x="5305" y="21512"/>
                    <a:pt x="5327" y="21516"/>
                  </a:cubicBezTo>
                  <a:cubicBezTo>
                    <a:pt x="5345" y="21520"/>
                    <a:pt x="5365" y="21522"/>
                    <a:pt x="5385" y="21522"/>
                  </a:cubicBezTo>
                  <a:cubicBezTo>
                    <a:pt x="5401" y="21522"/>
                    <a:pt x="5418" y="21520"/>
                    <a:pt x="5435" y="21518"/>
                  </a:cubicBezTo>
                  <a:cubicBezTo>
                    <a:pt x="5460" y="21514"/>
                    <a:pt x="7944" y="21072"/>
                    <a:pt x="8757" y="21072"/>
                  </a:cubicBezTo>
                  <a:cubicBezTo>
                    <a:pt x="9666" y="21072"/>
                    <a:pt x="11187" y="17913"/>
                    <a:pt x="11849" y="16435"/>
                  </a:cubicBezTo>
                  <a:cubicBezTo>
                    <a:pt x="13283" y="15866"/>
                    <a:pt x="26435" y="10640"/>
                    <a:pt x="28242" y="9324"/>
                  </a:cubicBezTo>
                  <a:cubicBezTo>
                    <a:pt x="30078" y="7991"/>
                    <a:pt x="35459" y="4625"/>
                    <a:pt x="35514" y="4591"/>
                  </a:cubicBezTo>
                  <a:cubicBezTo>
                    <a:pt x="35660" y="4501"/>
                    <a:pt x="35692" y="4301"/>
                    <a:pt x="35582" y="4169"/>
                  </a:cubicBezTo>
                  <a:lnTo>
                    <a:pt x="32192" y="102"/>
                  </a:lnTo>
                  <a:cubicBezTo>
                    <a:pt x="32137" y="36"/>
                    <a:pt x="32057" y="1"/>
                    <a:pt x="319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3987875" y="2778125"/>
              <a:ext cx="411000" cy="496450"/>
            </a:xfrm>
            <a:custGeom>
              <a:avLst/>
              <a:gdLst/>
              <a:ahLst/>
              <a:cxnLst/>
              <a:rect l="l" t="t" r="r" b="b"/>
              <a:pathLst>
                <a:path w="16440" h="19858" extrusionOk="0">
                  <a:moveTo>
                    <a:pt x="15886" y="1"/>
                  </a:moveTo>
                  <a:lnTo>
                    <a:pt x="1" y="14434"/>
                  </a:lnTo>
                  <a:lnTo>
                    <a:pt x="4576" y="19858"/>
                  </a:lnTo>
                  <a:lnTo>
                    <a:pt x="13389" y="16469"/>
                  </a:lnTo>
                  <a:lnTo>
                    <a:pt x="16440" y="199"/>
                  </a:lnTo>
                  <a:lnTo>
                    <a:pt x="15886"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3980025" y="2771075"/>
              <a:ext cx="426425" cy="510575"/>
            </a:xfrm>
            <a:custGeom>
              <a:avLst/>
              <a:gdLst/>
              <a:ahLst/>
              <a:cxnLst/>
              <a:rect l="l" t="t" r="r" b="b"/>
              <a:pathLst>
                <a:path w="17057" h="20423" extrusionOk="0">
                  <a:moveTo>
                    <a:pt x="16265" y="606"/>
                  </a:moveTo>
                  <a:lnTo>
                    <a:pt x="16431" y="665"/>
                  </a:lnTo>
                  <a:lnTo>
                    <a:pt x="13454" y="16543"/>
                  </a:lnTo>
                  <a:lnTo>
                    <a:pt x="4976" y="19804"/>
                  </a:lnTo>
                  <a:lnTo>
                    <a:pt x="706" y="14743"/>
                  </a:lnTo>
                  <a:lnTo>
                    <a:pt x="16265" y="606"/>
                  </a:lnTo>
                  <a:close/>
                  <a:moveTo>
                    <a:pt x="16201" y="0"/>
                  </a:moveTo>
                  <a:cubicBezTo>
                    <a:pt x="16131" y="0"/>
                    <a:pt x="16063" y="26"/>
                    <a:pt x="16010" y="74"/>
                  </a:cubicBezTo>
                  <a:lnTo>
                    <a:pt x="125" y="14508"/>
                  </a:lnTo>
                  <a:cubicBezTo>
                    <a:pt x="12" y="14610"/>
                    <a:pt x="1" y="14783"/>
                    <a:pt x="98" y="14899"/>
                  </a:cubicBezTo>
                  <a:lnTo>
                    <a:pt x="4674" y="20323"/>
                  </a:lnTo>
                  <a:cubicBezTo>
                    <a:pt x="4727" y="20386"/>
                    <a:pt x="4807" y="20423"/>
                    <a:pt x="4890" y="20423"/>
                  </a:cubicBezTo>
                  <a:cubicBezTo>
                    <a:pt x="4925" y="20423"/>
                    <a:pt x="4959" y="20416"/>
                    <a:pt x="4992" y="20404"/>
                  </a:cubicBezTo>
                  <a:lnTo>
                    <a:pt x="13804" y="17014"/>
                  </a:lnTo>
                  <a:cubicBezTo>
                    <a:pt x="13896" y="16979"/>
                    <a:pt x="13963" y="16899"/>
                    <a:pt x="13981" y="16802"/>
                  </a:cubicBezTo>
                  <a:lnTo>
                    <a:pt x="17032" y="534"/>
                  </a:lnTo>
                  <a:cubicBezTo>
                    <a:pt x="17057" y="397"/>
                    <a:pt x="16980" y="262"/>
                    <a:pt x="16849" y="215"/>
                  </a:cubicBezTo>
                  <a:lnTo>
                    <a:pt x="16295" y="17"/>
                  </a:lnTo>
                  <a:cubicBezTo>
                    <a:pt x="16264" y="6"/>
                    <a:pt x="16232" y="0"/>
                    <a:pt x="16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3987875" y="3090850"/>
              <a:ext cx="182825" cy="183725"/>
            </a:xfrm>
            <a:custGeom>
              <a:avLst/>
              <a:gdLst/>
              <a:ahLst/>
              <a:cxnLst/>
              <a:rect l="l" t="t" r="r" b="b"/>
              <a:pathLst>
                <a:path w="7313" h="7349" extrusionOk="0">
                  <a:moveTo>
                    <a:pt x="2119" y="1"/>
                  </a:moveTo>
                  <a:lnTo>
                    <a:pt x="1" y="1925"/>
                  </a:lnTo>
                  <a:lnTo>
                    <a:pt x="4576" y="7349"/>
                  </a:lnTo>
                  <a:lnTo>
                    <a:pt x="7312" y="6297"/>
                  </a:lnTo>
                  <a:lnTo>
                    <a:pt x="21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3980025" y="3083800"/>
              <a:ext cx="199200" cy="197850"/>
            </a:xfrm>
            <a:custGeom>
              <a:avLst/>
              <a:gdLst/>
              <a:ahLst/>
              <a:cxnLst/>
              <a:rect l="l" t="t" r="r" b="b"/>
              <a:pathLst>
                <a:path w="7968" h="7914" extrusionOk="0">
                  <a:moveTo>
                    <a:pt x="2404" y="692"/>
                  </a:moveTo>
                  <a:lnTo>
                    <a:pt x="7159" y="6455"/>
                  </a:lnTo>
                  <a:lnTo>
                    <a:pt x="4976" y="7295"/>
                  </a:lnTo>
                  <a:lnTo>
                    <a:pt x="706" y="2234"/>
                  </a:lnTo>
                  <a:lnTo>
                    <a:pt x="2404" y="692"/>
                  </a:lnTo>
                  <a:close/>
                  <a:moveTo>
                    <a:pt x="2429" y="0"/>
                  </a:moveTo>
                  <a:cubicBezTo>
                    <a:pt x="2360" y="0"/>
                    <a:pt x="2294" y="26"/>
                    <a:pt x="2243" y="74"/>
                  </a:cubicBezTo>
                  <a:lnTo>
                    <a:pt x="125" y="1999"/>
                  </a:lnTo>
                  <a:cubicBezTo>
                    <a:pt x="12" y="2101"/>
                    <a:pt x="1" y="2274"/>
                    <a:pt x="98" y="2390"/>
                  </a:cubicBezTo>
                  <a:lnTo>
                    <a:pt x="4674" y="7814"/>
                  </a:lnTo>
                  <a:cubicBezTo>
                    <a:pt x="4727" y="7877"/>
                    <a:pt x="4807" y="7914"/>
                    <a:pt x="4890" y="7914"/>
                  </a:cubicBezTo>
                  <a:cubicBezTo>
                    <a:pt x="4925" y="7914"/>
                    <a:pt x="4959" y="7907"/>
                    <a:pt x="4992" y="7895"/>
                  </a:cubicBezTo>
                  <a:lnTo>
                    <a:pt x="7728" y="6842"/>
                  </a:lnTo>
                  <a:cubicBezTo>
                    <a:pt x="7908" y="6772"/>
                    <a:pt x="7967" y="6547"/>
                    <a:pt x="7845" y="6398"/>
                  </a:cubicBezTo>
                  <a:lnTo>
                    <a:pt x="2650" y="103"/>
                  </a:lnTo>
                  <a:cubicBezTo>
                    <a:pt x="2602" y="43"/>
                    <a:pt x="2530" y="7"/>
                    <a:pt x="2453" y="1"/>
                  </a:cubicBezTo>
                  <a:cubicBezTo>
                    <a:pt x="2445" y="0"/>
                    <a:pt x="2437" y="0"/>
                    <a:pt x="24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5008775" y="5034000"/>
              <a:ext cx="219850" cy="305700"/>
            </a:xfrm>
            <a:custGeom>
              <a:avLst/>
              <a:gdLst/>
              <a:ahLst/>
              <a:cxnLst/>
              <a:rect l="l" t="t" r="r" b="b"/>
              <a:pathLst>
                <a:path w="8794" h="12228" extrusionOk="0">
                  <a:moveTo>
                    <a:pt x="2358" y="0"/>
                  </a:moveTo>
                  <a:cubicBezTo>
                    <a:pt x="1220" y="0"/>
                    <a:pt x="1" y="1626"/>
                    <a:pt x="1" y="1626"/>
                  </a:cubicBezTo>
                  <a:cubicBezTo>
                    <a:pt x="1" y="1626"/>
                    <a:pt x="618" y="2862"/>
                    <a:pt x="1132" y="3993"/>
                  </a:cubicBezTo>
                  <a:cubicBezTo>
                    <a:pt x="1647" y="5126"/>
                    <a:pt x="3499" y="11507"/>
                    <a:pt x="5558" y="12124"/>
                  </a:cubicBezTo>
                  <a:cubicBezTo>
                    <a:pt x="5790" y="12194"/>
                    <a:pt x="6012" y="12227"/>
                    <a:pt x="6223" y="12227"/>
                  </a:cubicBezTo>
                  <a:cubicBezTo>
                    <a:pt x="7874" y="12227"/>
                    <a:pt x="8794" y="10187"/>
                    <a:pt x="8337" y="7905"/>
                  </a:cubicBezTo>
                  <a:cubicBezTo>
                    <a:pt x="7823" y="5332"/>
                    <a:pt x="2779" y="83"/>
                    <a:pt x="2779" y="83"/>
                  </a:cubicBezTo>
                  <a:cubicBezTo>
                    <a:pt x="2641" y="26"/>
                    <a:pt x="2501" y="0"/>
                    <a:pt x="2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5001250" y="5026925"/>
              <a:ext cx="231225" cy="319800"/>
            </a:xfrm>
            <a:custGeom>
              <a:avLst/>
              <a:gdLst/>
              <a:ahLst/>
              <a:cxnLst/>
              <a:rect l="l" t="t" r="r" b="b"/>
              <a:pathLst>
                <a:path w="9249" h="12792" extrusionOk="0">
                  <a:moveTo>
                    <a:pt x="2661" y="567"/>
                  </a:moveTo>
                  <a:cubicBezTo>
                    <a:pt x="2750" y="567"/>
                    <a:pt x="2836" y="580"/>
                    <a:pt x="2920" y="608"/>
                  </a:cubicBezTo>
                  <a:cubicBezTo>
                    <a:pt x="3412" y="1128"/>
                    <a:pt x="7893" y="5904"/>
                    <a:pt x="8361" y="8243"/>
                  </a:cubicBezTo>
                  <a:cubicBezTo>
                    <a:pt x="8655" y="9717"/>
                    <a:pt x="8355" y="11116"/>
                    <a:pt x="7595" y="11807"/>
                  </a:cubicBezTo>
                  <a:cubicBezTo>
                    <a:pt x="7288" y="12086"/>
                    <a:pt x="6923" y="12227"/>
                    <a:pt x="6519" y="12227"/>
                  </a:cubicBezTo>
                  <a:cubicBezTo>
                    <a:pt x="6334" y="12227"/>
                    <a:pt x="6140" y="12197"/>
                    <a:pt x="5940" y="12138"/>
                  </a:cubicBezTo>
                  <a:cubicBezTo>
                    <a:pt x="4419" y="11681"/>
                    <a:pt x="2882" y="7409"/>
                    <a:pt x="2143" y="5356"/>
                  </a:cubicBezTo>
                  <a:cubicBezTo>
                    <a:pt x="1949" y="4815"/>
                    <a:pt x="1796" y="4390"/>
                    <a:pt x="1691" y="4160"/>
                  </a:cubicBezTo>
                  <a:cubicBezTo>
                    <a:pt x="1288" y="3274"/>
                    <a:pt x="818" y="2317"/>
                    <a:pt x="634" y="1944"/>
                  </a:cubicBezTo>
                  <a:cubicBezTo>
                    <a:pt x="1047" y="1440"/>
                    <a:pt x="1929" y="567"/>
                    <a:pt x="2661" y="567"/>
                  </a:cubicBezTo>
                  <a:close/>
                  <a:moveTo>
                    <a:pt x="2666" y="0"/>
                  </a:moveTo>
                  <a:cubicBezTo>
                    <a:pt x="1396" y="0"/>
                    <a:pt x="135" y="1659"/>
                    <a:pt x="75" y="1739"/>
                  </a:cubicBezTo>
                  <a:cubicBezTo>
                    <a:pt x="10" y="1825"/>
                    <a:pt x="0" y="1939"/>
                    <a:pt x="48" y="2035"/>
                  </a:cubicBezTo>
                  <a:cubicBezTo>
                    <a:pt x="55" y="2048"/>
                    <a:pt x="669" y="3280"/>
                    <a:pt x="1176" y="4394"/>
                  </a:cubicBezTo>
                  <a:cubicBezTo>
                    <a:pt x="1271" y="4602"/>
                    <a:pt x="1421" y="5019"/>
                    <a:pt x="1611" y="5546"/>
                  </a:cubicBezTo>
                  <a:cubicBezTo>
                    <a:pt x="2759" y="8737"/>
                    <a:pt x="4122" y="12182"/>
                    <a:pt x="5778" y="12679"/>
                  </a:cubicBezTo>
                  <a:cubicBezTo>
                    <a:pt x="6017" y="12753"/>
                    <a:pt x="6267" y="12791"/>
                    <a:pt x="6518" y="12792"/>
                  </a:cubicBezTo>
                  <a:cubicBezTo>
                    <a:pt x="7063" y="12792"/>
                    <a:pt x="7564" y="12600"/>
                    <a:pt x="7976" y="12225"/>
                  </a:cubicBezTo>
                  <a:cubicBezTo>
                    <a:pt x="8879" y="11402"/>
                    <a:pt x="9249" y="9796"/>
                    <a:pt x="8915" y="8131"/>
                  </a:cubicBezTo>
                  <a:cubicBezTo>
                    <a:pt x="8390" y="5509"/>
                    <a:pt x="3493" y="386"/>
                    <a:pt x="3284" y="169"/>
                  </a:cubicBezTo>
                  <a:cubicBezTo>
                    <a:pt x="3257" y="141"/>
                    <a:pt x="3224" y="119"/>
                    <a:pt x="3189" y="104"/>
                  </a:cubicBezTo>
                  <a:cubicBezTo>
                    <a:pt x="3017" y="32"/>
                    <a:pt x="2841" y="0"/>
                    <a:pt x="2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5097200" y="5233200"/>
              <a:ext cx="129400" cy="106475"/>
            </a:xfrm>
            <a:custGeom>
              <a:avLst/>
              <a:gdLst/>
              <a:ahLst/>
              <a:cxnLst/>
              <a:rect l="l" t="t" r="r" b="b"/>
              <a:pathLst>
                <a:path w="5176" h="4259" extrusionOk="0">
                  <a:moveTo>
                    <a:pt x="3340" y="0"/>
                  </a:moveTo>
                  <a:cubicBezTo>
                    <a:pt x="2189" y="0"/>
                    <a:pt x="906" y="413"/>
                    <a:pt x="0" y="1892"/>
                  </a:cubicBezTo>
                  <a:cubicBezTo>
                    <a:pt x="618" y="3034"/>
                    <a:pt x="1307" y="3942"/>
                    <a:pt x="2021" y="4156"/>
                  </a:cubicBezTo>
                  <a:cubicBezTo>
                    <a:pt x="2253" y="4226"/>
                    <a:pt x="2475" y="4259"/>
                    <a:pt x="2685" y="4259"/>
                  </a:cubicBezTo>
                  <a:cubicBezTo>
                    <a:pt x="4268" y="4259"/>
                    <a:pt x="5175" y="2381"/>
                    <a:pt x="4843" y="212"/>
                  </a:cubicBezTo>
                  <a:cubicBezTo>
                    <a:pt x="4410" y="95"/>
                    <a:pt x="3890" y="0"/>
                    <a:pt x="3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5089775" y="5226200"/>
              <a:ext cx="141650" cy="120525"/>
            </a:xfrm>
            <a:custGeom>
              <a:avLst/>
              <a:gdLst/>
              <a:ahLst/>
              <a:cxnLst/>
              <a:rect l="l" t="t" r="r" b="b"/>
              <a:pathLst>
                <a:path w="5666" h="4821" extrusionOk="0">
                  <a:moveTo>
                    <a:pt x="3631" y="560"/>
                  </a:moveTo>
                  <a:cubicBezTo>
                    <a:pt x="4068" y="560"/>
                    <a:pt x="4494" y="624"/>
                    <a:pt x="4886" y="719"/>
                  </a:cubicBezTo>
                  <a:cubicBezTo>
                    <a:pt x="5045" y="2042"/>
                    <a:pt x="4712" y="3262"/>
                    <a:pt x="4020" y="3864"/>
                  </a:cubicBezTo>
                  <a:cubicBezTo>
                    <a:pt x="3721" y="4125"/>
                    <a:pt x="3367" y="4256"/>
                    <a:pt x="2977" y="4256"/>
                  </a:cubicBezTo>
                  <a:cubicBezTo>
                    <a:pt x="2792" y="4256"/>
                    <a:pt x="2599" y="4226"/>
                    <a:pt x="2399" y="4167"/>
                  </a:cubicBezTo>
                  <a:cubicBezTo>
                    <a:pt x="2030" y="4055"/>
                    <a:pt x="1425" y="3618"/>
                    <a:pt x="625" y="2183"/>
                  </a:cubicBezTo>
                  <a:cubicBezTo>
                    <a:pt x="1446" y="940"/>
                    <a:pt x="2568" y="560"/>
                    <a:pt x="3631" y="560"/>
                  </a:cubicBezTo>
                  <a:close/>
                  <a:moveTo>
                    <a:pt x="3641" y="0"/>
                  </a:moveTo>
                  <a:cubicBezTo>
                    <a:pt x="2434" y="0"/>
                    <a:pt x="1035" y="424"/>
                    <a:pt x="56" y="2024"/>
                  </a:cubicBezTo>
                  <a:cubicBezTo>
                    <a:pt x="4" y="2111"/>
                    <a:pt x="0" y="2219"/>
                    <a:pt x="48" y="2307"/>
                  </a:cubicBezTo>
                  <a:cubicBezTo>
                    <a:pt x="807" y="3708"/>
                    <a:pt x="1522" y="4493"/>
                    <a:pt x="2237" y="4708"/>
                  </a:cubicBezTo>
                  <a:cubicBezTo>
                    <a:pt x="2476" y="4781"/>
                    <a:pt x="2725" y="4819"/>
                    <a:pt x="2976" y="4821"/>
                  </a:cubicBezTo>
                  <a:cubicBezTo>
                    <a:pt x="2981" y="4821"/>
                    <a:pt x="2985" y="4821"/>
                    <a:pt x="2990" y="4821"/>
                  </a:cubicBezTo>
                  <a:cubicBezTo>
                    <a:pt x="3505" y="4821"/>
                    <a:pt x="4003" y="4632"/>
                    <a:pt x="4391" y="4292"/>
                  </a:cubicBezTo>
                  <a:cubicBezTo>
                    <a:pt x="5272" y="3526"/>
                    <a:pt x="5665" y="2054"/>
                    <a:pt x="5420" y="449"/>
                  </a:cubicBezTo>
                  <a:cubicBezTo>
                    <a:pt x="5402" y="339"/>
                    <a:pt x="5322" y="248"/>
                    <a:pt x="5214" y="219"/>
                  </a:cubicBezTo>
                  <a:cubicBezTo>
                    <a:pt x="4785" y="103"/>
                    <a:pt x="4236" y="0"/>
                    <a:pt x="3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5079450" y="5231975"/>
              <a:ext cx="149075" cy="107725"/>
            </a:xfrm>
            <a:custGeom>
              <a:avLst/>
              <a:gdLst/>
              <a:ahLst/>
              <a:cxnLst/>
              <a:rect l="l" t="t" r="r" b="b"/>
              <a:pathLst>
                <a:path w="5963" h="4309" extrusionOk="0">
                  <a:moveTo>
                    <a:pt x="5512" y="0"/>
                  </a:moveTo>
                  <a:lnTo>
                    <a:pt x="5512" y="0"/>
                  </a:lnTo>
                  <a:cubicBezTo>
                    <a:pt x="5314" y="1052"/>
                    <a:pt x="4794" y="3079"/>
                    <a:pt x="3657" y="3382"/>
                  </a:cubicBezTo>
                  <a:cubicBezTo>
                    <a:pt x="3572" y="3405"/>
                    <a:pt x="3485" y="3416"/>
                    <a:pt x="3397" y="3416"/>
                  </a:cubicBezTo>
                  <a:cubicBezTo>
                    <a:pt x="2345" y="3416"/>
                    <a:pt x="1033" y="1895"/>
                    <a:pt x="0" y="472"/>
                  </a:cubicBezTo>
                  <a:lnTo>
                    <a:pt x="0" y="472"/>
                  </a:lnTo>
                  <a:cubicBezTo>
                    <a:pt x="774" y="2235"/>
                    <a:pt x="1729" y="3905"/>
                    <a:pt x="2731" y="4205"/>
                  </a:cubicBezTo>
                  <a:cubicBezTo>
                    <a:pt x="2963" y="4275"/>
                    <a:pt x="3185" y="4308"/>
                    <a:pt x="3396" y="4308"/>
                  </a:cubicBezTo>
                  <a:cubicBezTo>
                    <a:pt x="5043" y="4308"/>
                    <a:pt x="5962" y="2278"/>
                    <a:pt x="55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5071525" y="5224900"/>
              <a:ext cx="160875" cy="121825"/>
            </a:xfrm>
            <a:custGeom>
              <a:avLst/>
              <a:gdLst/>
              <a:ahLst/>
              <a:cxnLst/>
              <a:rect l="l" t="t" r="r" b="b"/>
              <a:pathLst>
                <a:path w="6435" h="4873" extrusionOk="0">
                  <a:moveTo>
                    <a:pt x="5606" y="2154"/>
                  </a:moveTo>
                  <a:lnTo>
                    <a:pt x="5606" y="2154"/>
                  </a:lnTo>
                  <a:cubicBezTo>
                    <a:pt x="5495" y="2882"/>
                    <a:pt x="5212" y="3500"/>
                    <a:pt x="4782" y="3889"/>
                  </a:cubicBezTo>
                  <a:cubicBezTo>
                    <a:pt x="4476" y="4168"/>
                    <a:pt x="4112" y="4307"/>
                    <a:pt x="3708" y="4307"/>
                  </a:cubicBezTo>
                  <a:cubicBezTo>
                    <a:pt x="3523" y="4307"/>
                    <a:pt x="3329" y="4278"/>
                    <a:pt x="3129" y="4219"/>
                  </a:cubicBezTo>
                  <a:cubicBezTo>
                    <a:pt x="2811" y="4122"/>
                    <a:pt x="2360" y="3801"/>
                    <a:pt x="1785" y="2939"/>
                  </a:cubicBezTo>
                  <a:lnTo>
                    <a:pt x="1785" y="2939"/>
                  </a:lnTo>
                  <a:cubicBezTo>
                    <a:pt x="2517" y="3642"/>
                    <a:pt x="3150" y="3983"/>
                    <a:pt x="3709" y="3983"/>
                  </a:cubicBezTo>
                  <a:cubicBezTo>
                    <a:pt x="3825" y="3983"/>
                    <a:pt x="3938" y="3968"/>
                    <a:pt x="4048" y="3939"/>
                  </a:cubicBezTo>
                  <a:cubicBezTo>
                    <a:pt x="4767" y="3747"/>
                    <a:pt x="5265" y="3020"/>
                    <a:pt x="5606" y="2154"/>
                  </a:cubicBezTo>
                  <a:close/>
                  <a:moveTo>
                    <a:pt x="5828" y="0"/>
                  </a:moveTo>
                  <a:cubicBezTo>
                    <a:pt x="5692" y="0"/>
                    <a:pt x="5576" y="97"/>
                    <a:pt x="5551" y="231"/>
                  </a:cubicBezTo>
                  <a:cubicBezTo>
                    <a:pt x="5389" y="1092"/>
                    <a:pt x="4905" y="3124"/>
                    <a:pt x="3901" y="3391"/>
                  </a:cubicBezTo>
                  <a:cubicBezTo>
                    <a:pt x="3845" y="3407"/>
                    <a:pt x="3783" y="3415"/>
                    <a:pt x="3714" y="3415"/>
                  </a:cubicBezTo>
                  <a:cubicBezTo>
                    <a:pt x="3166" y="3415"/>
                    <a:pt x="2198" y="2865"/>
                    <a:pt x="546" y="587"/>
                  </a:cubicBezTo>
                  <a:cubicBezTo>
                    <a:pt x="491" y="512"/>
                    <a:pt x="405" y="472"/>
                    <a:pt x="317" y="472"/>
                  </a:cubicBezTo>
                  <a:cubicBezTo>
                    <a:pt x="269" y="472"/>
                    <a:pt x="220" y="484"/>
                    <a:pt x="176" y="509"/>
                  </a:cubicBezTo>
                  <a:cubicBezTo>
                    <a:pt x="51" y="581"/>
                    <a:pt x="0" y="735"/>
                    <a:pt x="58" y="868"/>
                  </a:cubicBezTo>
                  <a:cubicBezTo>
                    <a:pt x="1085" y="3208"/>
                    <a:pt x="2037" y="4481"/>
                    <a:pt x="2967" y="4760"/>
                  </a:cubicBezTo>
                  <a:cubicBezTo>
                    <a:pt x="3206" y="4834"/>
                    <a:pt x="3456" y="4872"/>
                    <a:pt x="3707" y="4873"/>
                  </a:cubicBezTo>
                  <a:cubicBezTo>
                    <a:pt x="4251" y="4873"/>
                    <a:pt x="4752" y="4682"/>
                    <a:pt x="5163" y="4308"/>
                  </a:cubicBezTo>
                  <a:cubicBezTo>
                    <a:pt x="6064" y="3489"/>
                    <a:pt x="6434" y="1888"/>
                    <a:pt x="6106" y="229"/>
                  </a:cubicBezTo>
                  <a:cubicBezTo>
                    <a:pt x="6080" y="96"/>
                    <a:pt x="5964" y="0"/>
                    <a:pt x="5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5037050" y="5085425"/>
              <a:ext cx="77225" cy="40700"/>
            </a:xfrm>
            <a:custGeom>
              <a:avLst/>
              <a:gdLst/>
              <a:ahLst/>
              <a:cxnLst/>
              <a:rect l="l" t="t" r="r" b="b"/>
              <a:pathLst>
                <a:path w="3089" h="1628" extrusionOk="0">
                  <a:moveTo>
                    <a:pt x="2822" y="0"/>
                  </a:moveTo>
                  <a:cubicBezTo>
                    <a:pt x="2282" y="0"/>
                    <a:pt x="618" y="908"/>
                    <a:pt x="618" y="908"/>
                  </a:cubicBezTo>
                  <a:cubicBezTo>
                    <a:pt x="1" y="1525"/>
                    <a:pt x="207" y="1628"/>
                    <a:pt x="516" y="1628"/>
                  </a:cubicBezTo>
                  <a:cubicBezTo>
                    <a:pt x="825" y="1628"/>
                    <a:pt x="3089" y="496"/>
                    <a:pt x="2986" y="84"/>
                  </a:cubicBezTo>
                  <a:cubicBezTo>
                    <a:pt x="2971" y="25"/>
                    <a:pt x="2912" y="0"/>
                    <a:pt x="2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5037625" y="5081950"/>
              <a:ext cx="78125" cy="47700"/>
            </a:xfrm>
            <a:custGeom>
              <a:avLst/>
              <a:gdLst/>
              <a:ahLst/>
              <a:cxnLst/>
              <a:rect l="l" t="t" r="r" b="b"/>
              <a:pathLst>
                <a:path w="3125" h="1908" extrusionOk="0">
                  <a:moveTo>
                    <a:pt x="2788" y="277"/>
                  </a:moveTo>
                  <a:cubicBezTo>
                    <a:pt x="2799" y="277"/>
                    <a:pt x="2810" y="277"/>
                    <a:pt x="2819" y="279"/>
                  </a:cubicBezTo>
                  <a:cubicBezTo>
                    <a:pt x="2694" y="620"/>
                    <a:pt x="780" y="1620"/>
                    <a:pt x="493" y="1625"/>
                  </a:cubicBezTo>
                  <a:cubicBezTo>
                    <a:pt x="442" y="1625"/>
                    <a:pt x="392" y="1622"/>
                    <a:pt x="341" y="1614"/>
                  </a:cubicBezTo>
                  <a:lnTo>
                    <a:pt x="338" y="1616"/>
                  </a:lnTo>
                  <a:cubicBezTo>
                    <a:pt x="342" y="1587"/>
                    <a:pt x="379" y="1467"/>
                    <a:pt x="681" y="1161"/>
                  </a:cubicBezTo>
                  <a:cubicBezTo>
                    <a:pt x="1514" y="709"/>
                    <a:pt x="2489" y="277"/>
                    <a:pt x="2788" y="277"/>
                  </a:cubicBezTo>
                  <a:close/>
                  <a:moveTo>
                    <a:pt x="2806" y="1"/>
                  </a:moveTo>
                  <a:cubicBezTo>
                    <a:pt x="2248" y="1"/>
                    <a:pt x="949" y="693"/>
                    <a:pt x="528" y="922"/>
                  </a:cubicBezTo>
                  <a:cubicBezTo>
                    <a:pt x="516" y="929"/>
                    <a:pt x="505" y="937"/>
                    <a:pt x="496" y="947"/>
                  </a:cubicBezTo>
                  <a:cubicBezTo>
                    <a:pt x="123" y="1320"/>
                    <a:pt x="1" y="1546"/>
                    <a:pt x="74" y="1722"/>
                  </a:cubicBezTo>
                  <a:cubicBezTo>
                    <a:pt x="152" y="1908"/>
                    <a:pt x="400" y="1908"/>
                    <a:pt x="493" y="1908"/>
                  </a:cubicBezTo>
                  <a:cubicBezTo>
                    <a:pt x="794" y="1908"/>
                    <a:pt x="2592" y="1031"/>
                    <a:pt x="3003" y="506"/>
                  </a:cubicBezTo>
                  <a:cubicBezTo>
                    <a:pt x="3092" y="392"/>
                    <a:pt x="3124" y="285"/>
                    <a:pt x="3101" y="190"/>
                  </a:cubicBezTo>
                  <a:cubicBezTo>
                    <a:pt x="3082" y="116"/>
                    <a:pt x="3030" y="56"/>
                    <a:pt x="2961" y="28"/>
                  </a:cubicBezTo>
                  <a:cubicBezTo>
                    <a:pt x="2920" y="9"/>
                    <a:pt x="2868" y="1"/>
                    <a:pt x="2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5049950" y="5103425"/>
              <a:ext cx="77200" cy="40725"/>
            </a:xfrm>
            <a:custGeom>
              <a:avLst/>
              <a:gdLst/>
              <a:ahLst/>
              <a:cxnLst/>
              <a:rect l="l" t="t" r="r" b="b"/>
              <a:pathLst>
                <a:path w="3088" h="1629" extrusionOk="0">
                  <a:moveTo>
                    <a:pt x="2821" y="1"/>
                  </a:moveTo>
                  <a:cubicBezTo>
                    <a:pt x="2280" y="1"/>
                    <a:pt x="617" y="908"/>
                    <a:pt x="617" y="908"/>
                  </a:cubicBezTo>
                  <a:cubicBezTo>
                    <a:pt x="0" y="1526"/>
                    <a:pt x="206" y="1628"/>
                    <a:pt x="514" y="1628"/>
                  </a:cubicBezTo>
                  <a:cubicBezTo>
                    <a:pt x="823" y="1628"/>
                    <a:pt x="3088" y="496"/>
                    <a:pt x="2985" y="85"/>
                  </a:cubicBezTo>
                  <a:cubicBezTo>
                    <a:pt x="2970" y="26"/>
                    <a:pt x="2911" y="1"/>
                    <a:pt x="2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5050500" y="5100000"/>
              <a:ext cx="78100" cy="47675"/>
            </a:xfrm>
            <a:custGeom>
              <a:avLst/>
              <a:gdLst/>
              <a:ahLst/>
              <a:cxnLst/>
              <a:rect l="l" t="t" r="r" b="b"/>
              <a:pathLst>
                <a:path w="3124" h="1907" extrusionOk="0">
                  <a:moveTo>
                    <a:pt x="2794" y="276"/>
                  </a:moveTo>
                  <a:cubicBezTo>
                    <a:pt x="2803" y="276"/>
                    <a:pt x="2811" y="276"/>
                    <a:pt x="2818" y="277"/>
                  </a:cubicBezTo>
                  <a:cubicBezTo>
                    <a:pt x="2693" y="619"/>
                    <a:pt x="779" y="1617"/>
                    <a:pt x="492" y="1624"/>
                  </a:cubicBezTo>
                  <a:cubicBezTo>
                    <a:pt x="441" y="1624"/>
                    <a:pt x="391" y="1620"/>
                    <a:pt x="340" y="1612"/>
                  </a:cubicBezTo>
                  <a:cubicBezTo>
                    <a:pt x="339" y="1612"/>
                    <a:pt x="338" y="1613"/>
                    <a:pt x="337" y="1613"/>
                  </a:cubicBezTo>
                  <a:cubicBezTo>
                    <a:pt x="341" y="1585"/>
                    <a:pt x="378" y="1466"/>
                    <a:pt x="681" y="1160"/>
                  </a:cubicBezTo>
                  <a:cubicBezTo>
                    <a:pt x="1518" y="705"/>
                    <a:pt x="2516" y="276"/>
                    <a:pt x="2794" y="276"/>
                  </a:cubicBezTo>
                  <a:close/>
                  <a:moveTo>
                    <a:pt x="2814" y="1"/>
                  </a:moveTo>
                  <a:cubicBezTo>
                    <a:pt x="2269" y="1"/>
                    <a:pt x="951" y="690"/>
                    <a:pt x="527" y="921"/>
                  </a:cubicBezTo>
                  <a:cubicBezTo>
                    <a:pt x="515" y="927"/>
                    <a:pt x="504" y="936"/>
                    <a:pt x="495" y="945"/>
                  </a:cubicBezTo>
                  <a:cubicBezTo>
                    <a:pt x="127" y="1313"/>
                    <a:pt x="1" y="1546"/>
                    <a:pt x="74" y="1721"/>
                  </a:cubicBezTo>
                  <a:cubicBezTo>
                    <a:pt x="151" y="1906"/>
                    <a:pt x="399" y="1906"/>
                    <a:pt x="492" y="1906"/>
                  </a:cubicBezTo>
                  <a:cubicBezTo>
                    <a:pt x="794" y="1906"/>
                    <a:pt x="2592" y="1029"/>
                    <a:pt x="3002" y="503"/>
                  </a:cubicBezTo>
                  <a:cubicBezTo>
                    <a:pt x="3090" y="390"/>
                    <a:pt x="3124" y="284"/>
                    <a:pt x="3100" y="187"/>
                  </a:cubicBezTo>
                  <a:cubicBezTo>
                    <a:pt x="3081" y="114"/>
                    <a:pt x="3029" y="54"/>
                    <a:pt x="2959" y="25"/>
                  </a:cubicBezTo>
                  <a:cubicBezTo>
                    <a:pt x="2921" y="8"/>
                    <a:pt x="2872" y="1"/>
                    <a:pt x="2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5062800" y="5121450"/>
              <a:ext cx="77225" cy="40700"/>
            </a:xfrm>
            <a:custGeom>
              <a:avLst/>
              <a:gdLst/>
              <a:ahLst/>
              <a:cxnLst/>
              <a:rect l="l" t="t" r="r" b="b"/>
              <a:pathLst>
                <a:path w="3089" h="1628" extrusionOk="0">
                  <a:moveTo>
                    <a:pt x="2821" y="0"/>
                  </a:moveTo>
                  <a:cubicBezTo>
                    <a:pt x="2281" y="0"/>
                    <a:pt x="618" y="907"/>
                    <a:pt x="618" y="907"/>
                  </a:cubicBezTo>
                  <a:cubicBezTo>
                    <a:pt x="0" y="1525"/>
                    <a:pt x="207" y="1628"/>
                    <a:pt x="515" y="1628"/>
                  </a:cubicBezTo>
                  <a:cubicBezTo>
                    <a:pt x="824" y="1628"/>
                    <a:pt x="3088" y="495"/>
                    <a:pt x="2985" y="84"/>
                  </a:cubicBezTo>
                  <a:cubicBezTo>
                    <a:pt x="2970" y="26"/>
                    <a:pt x="2911" y="0"/>
                    <a:pt x="28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5063400" y="5118000"/>
              <a:ext cx="78050" cy="47700"/>
            </a:xfrm>
            <a:custGeom>
              <a:avLst/>
              <a:gdLst/>
              <a:ahLst/>
              <a:cxnLst/>
              <a:rect l="l" t="t" r="r" b="b"/>
              <a:pathLst>
                <a:path w="3122" h="1908" extrusionOk="0">
                  <a:moveTo>
                    <a:pt x="2777" y="275"/>
                  </a:moveTo>
                  <a:cubicBezTo>
                    <a:pt x="2792" y="275"/>
                    <a:pt x="2805" y="276"/>
                    <a:pt x="2817" y="278"/>
                  </a:cubicBezTo>
                  <a:cubicBezTo>
                    <a:pt x="2691" y="619"/>
                    <a:pt x="778" y="1619"/>
                    <a:pt x="491" y="1624"/>
                  </a:cubicBezTo>
                  <a:cubicBezTo>
                    <a:pt x="440" y="1624"/>
                    <a:pt x="389" y="1620"/>
                    <a:pt x="339" y="1613"/>
                  </a:cubicBezTo>
                  <a:cubicBezTo>
                    <a:pt x="338" y="1613"/>
                    <a:pt x="337" y="1614"/>
                    <a:pt x="336" y="1614"/>
                  </a:cubicBezTo>
                  <a:cubicBezTo>
                    <a:pt x="340" y="1586"/>
                    <a:pt x="376" y="1466"/>
                    <a:pt x="679" y="1159"/>
                  </a:cubicBezTo>
                  <a:cubicBezTo>
                    <a:pt x="1503" y="712"/>
                    <a:pt x="2468" y="275"/>
                    <a:pt x="2777" y="275"/>
                  </a:cubicBezTo>
                  <a:close/>
                  <a:moveTo>
                    <a:pt x="2810" y="0"/>
                  </a:moveTo>
                  <a:cubicBezTo>
                    <a:pt x="2261" y="0"/>
                    <a:pt x="949" y="691"/>
                    <a:pt x="526" y="921"/>
                  </a:cubicBezTo>
                  <a:cubicBezTo>
                    <a:pt x="514" y="928"/>
                    <a:pt x="503" y="935"/>
                    <a:pt x="494" y="945"/>
                  </a:cubicBezTo>
                  <a:cubicBezTo>
                    <a:pt x="125" y="1314"/>
                    <a:pt x="0" y="1546"/>
                    <a:pt x="73" y="1721"/>
                  </a:cubicBezTo>
                  <a:cubicBezTo>
                    <a:pt x="149" y="1907"/>
                    <a:pt x="398" y="1907"/>
                    <a:pt x="491" y="1907"/>
                  </a:cubicBezTo>
                  <a:cubicBezTo>
                    <a:pt x="792" y="1907"/>
                    <a:pt x="2590" y="1030"/>
                    <a:pt x="3000" y="504"/>
                  </a:cubicBezTo>
                  <a:cubicBezTo>
                    <a:pt x="3089" y="391"/>
                    <a:pt x="3122" y="284"/>
                    <a:pt x="3098" y="188"/>
                  </a:cubicBezTo>
                  <a:cubicBezTo>
                    <a:pt x="3079" y="115"/>
                    <a:pt x="3028" y="55"/>
                    <a:pt x="2959" y="26"/>
                  </a:cubicBezTo>
                  <a:cubicBezTo>
                    <a:pt x="2919" y="8"/>
                    <a:pt x="2869" y="0"/>
                    <a:pt x="28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5075675" y="5139450"/>
              <a:ext cx="77225" cy="40725"/>
            </a:xfrm>
            <a:custGeom>
              <a:avLst/>
              <a:gdLst/>
              <a:ahLst/>
              <a:cxnLst/>
              <a:rect l="l" t="t" r="r" b="b"/>
              <a:pathLst>
                <a:path w="3089" h="1629" extrusionOk="0">
                  <a:moveTo>
                    <a:pt x="2821" y="1"/>
                  </a:moveTo>
                  <a:cubicBezTo>
                    <a:pt x="2281" y="1"/>
                    <a:pt x="618" y="908"/>
                    <a:pt x="618" y="908"/>
                  </a:cubicBezTo>
                  <a:cubicBezTo>
                    <a:pt x="0" y="1525"/>
                    <a:pt x="206" y="1628"/>
                    <a:pt x="514" y="1628"/>
                  </a:cubicBezTo>
                  <a:cubicBezTo>
                    <a:pt x="823" y="1628"/>
                    <a:pt x="3088" y="496"/>
                    <a:pt x="2985" y="85"/>
                  </a:cubicBezTo>
                  <a:cubicBezTo>
                    <a:pt x="2970" y="26"/>
                    <a:pt x="2911" y="1"/>
                    <a:pt x="2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5076225" y="5136050"/>
              <a:ext cx="78100" cy="47650"/>
            </a:xfrm>
            <a:custGeom>
              <a:avLst/>
              <a:gdLst/>
              <a:ahLst/>
              <a:cxnLst/>
              <a:rect l="l" t="t" r="r" b="b"/>
              <a:pathLst>
                <a:path w="3124" h="1906" extrusionOk="0">
                  <a:moveTo>
                    <a:pt x="2789" y="274"/>
                  </a:moveTo>
                  <a:cubicBezTo>
                    <a:pt x="2800" y="274"/>
                    <a:pt x="2810" y="274"/>
                    <a:pt x="2818" y="275"/>
                  </a:cubicBezTo>
                  <a:cubicBezTo>
                    <a:pt x="2693" y="618"/>
                    <a:pt x="779" y="1618"/>
                    <a:pt x="492" y="1623"/>
                  </a:cubicBezTo>
                  <a:cubicBezTo>
                    <a:pt x="441" y="1622"/>
                    <a:pt x="391" y="1619"/>
                    <a:pt x="341" y="1612"/>
                  </a:cubicBezTo>
                  <a:lnTo>
                    <a:pt x="338" y="1612"/>
                  </a:lnTo>
                  <a:cubicBezTo>
                    <a:pt x="341" y="1584"/>
                    <a:pt x="378" y="1464"/>
                    <a:pt x="682" y="1159"/>
                  </a:cubicBezTo>
                  <a:cubicBezTo>
                    <a:pt x="1514" y="706"/>
                    <a:pt x="2493" y="274"/>
                    <a:pt x="2789" y="274"/>
                  </a:cubicBezTo>
                  <a:close/>
                  <a:moveTo>
                    <a:pt x="2816" y="0"/>
                  </a:moveTo>
                  <a:cubicBezTo>
                    <a:pt x="2271" y="0"/>
                    <a:pt x="951" y="690"/>
                    <a:pt x="527" y="920"/>
                  </a:cubicBezTo>
                  <a:cubicBezTo>
                    <a:pt x="516" y="926"/>
                    <a:pt x="506" y="934"/>
                    <a:pt x="496" y="944"/>
                  </a:cubicBezTo>
                  <a:cubicBezTo>
                    <a:pt x="122" y="1318"/>
                    <a:pt x="0" y="1543"/>
                    <a:pt x="74" y="1720"/>
                  </a:cubicBezTo>
                  <a:cubicBezTo>
                    <a:pt x="151" y="1906"/>
                    <a:pt x="399" y="1906"/>
                    <a:pt x="492" y="1906"/>
                  </a:cubicBezTo>
                  <a:cubicBezTo>
                    <a:pt x="814" y="1906"/>
                    <a:pt x="2586" y="1036"/>
                    <a:pt x="3002" y="504"/>
                  </a:cubicBezTo>
                  <a:cubicBezTo>
                    <a:pt x="3091" y="389"/>
                    <a:pt x="3124" y="282"/>
                    <a:pt x="3100" y="186"/>
                  </a:cubicBezTo>
                  <a:cubicBezTo>
                    <a:pt x="3081" y="113"/>
                    <a:pt x="3030" y="54"/>
                    <a:pt x="2961" y="24"/>
                  </a:cubicBezTo>
                  <a:cubicBezTo>
                    <a:pt x="2922" y="8"/>
                    <a:pt x="2874" y="0"/>
                    <a:pt x="2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3769800" y="5154025"/>
              <a:ext cx="349200" cy="167825"/>
            </a:xfrm>
            <a:custGeom>
              <a:avLst/>
              <a:gdLst/>
              <a:ahLst/>
              <a:cxnLst/>
              <a:rect l="l" t="t" r="r" b="b"/>
              <a:pathLst>
                <a:path w="13968" h="6713" extrusionOk="0">
                  <a:moveTo>
                    <a:pt x="11688" y="1"/>
                  </a:moveTo>
                  <a:lnTo>
                    <a:pt x="7960" y="600"/>
                  </a:lnTo>
                  <a:cubicBezTo>
                    <a:pt x="7578" y="1041"/>
                    <a:pt x="7166" y="1455"/>
                    <a:pt x="6727" y="1841"/>
                  </a:cubicBezTo>
                  <a:cubicBezTo>
                    <a:pt x="5997" y="2481"/>
                    <a:pt x="2605" y="3396"/>
                    <a:pt x="1303" y="4509"/>
                  </a:cubicBezTo>
                  <a:cubicBezTo>
                    <a:pt x="1" y="5621"/>
                    <a:pt x="2701" y="6648"/>
                    <a:pt x="5048" y="6710"/>
                  </a:cubicBezTo>
                  <a:cubicBezTo>
                    <a:pt x="5105" y="6712"/>
                    <a:pt x="5161" y="6712"/>
                    <a:pt x="5217" y="6712"/>
                  </a:cubicBezTo>
                  <a:cubicBezTo>
                    <a:pt x="7331" y="6712"/>
                    <a:pt x="9146" y="5701"/>
                    <a:pt x="10698" y="5701"/>
                  </a:cubicBezTo>
                  <a:cubicBezTo>
                    <a:pt x="10814" y="5701"/>
                    <a:pt x="10929" y="5707"/>
                    <a:pt x="11042" y="5719"/>
                  </a:cubicBezTo>
                  <a:cubicBezTo>
                    <a:pt x="11441" y="5762"/>
                    <a:pt x="11819" y="5792"/>
                    <a:pt x="12160" y="5792"/>
                  </a:cubicBezTo>
                  <a:cubicBezTo>
                    <a:pt x="13246" y="5792"/>
                    <a:pt x="13967" y="5486"/>
                    <a:pt x="13833" y="4301"/>
                  </a:cubicBezTo>
                  <a:cubicBezTo>
                    <a:pt x="13657" y="2743"/>
                    <a:pt x="11688" y="1"/>
                    <a:pt x="11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3785500" y="5146975"/>
              <a:ext cx="338800" cy="181925"/>
            </a:xfrm>
            <a:custGeom>
              <a:avLst/>
              <a:gdLst/>
              <a:ahLst/>
              <a:cxnLst/>
              <a:rect l="l" t="t" r="r" b="b"/>
              <a:pathLst>
                <a:path w="13552" h="7277" extrusionOk="0">
                  <a:moveTo>
                    <a:pt x="10929" y="590"/>
                  </a:moveTo>
                  <a:cubicBezTo>
                    <a:pt x="11326" y="1165"/>
                    <a:pt x="12780" y="3345"/>
                    <a:pt x="12924" y="4615"/>
                  </a:cubicBezTo>
                  <a:cubicBezTo>
                    <a:pt x="12970" y="5022"/>
                    <a:pt x="12907" y="5305"/>
                    <a:pt x="12729" y="5484"/>
                  </a:cubicBezTo>
                  <a:cubicBezTo>
                    <a:pt x="12499" y="5716"/>
                    <a:pt x="12060" y="5791"/>
                    <a:pt x="11535" y="5791"/>
                  </a:cubicBezTo>
                  <a:cubicBezTo>
                    <a:pt x="11196" y="5791"/>
                    <a:pt x="10822" y="5760"/>
                    <a:pt x="10444" y="5719"/>
                  </a:cubicBezTo>
                  <a:cubicBezTo>
                    <a:pt x="10322" y="5706"/>
                    <a:pt x="10197" y="5700"/>
                    <a:pt x="10072" y="5700"/>
                  </a:cubicBezTo>
                  <a:cubicBezTo>
                    <a:pt x="9317" y="5700"/>
                    <a:pt x="8516" y="5923"/>
                    <a:pt x="7676" y="6157"/>
                  </a:cubicBezTo>
                  <a:cubicBezTo>
                    <a:pt x="6705" y="6428"/>
                    <a:pt x="5709" y="6711"/>
                    <a:pt x="4614" y="6711"/>
                  </a:cubicBezTo>
                  <a:cubicBezTo>
                    <a:pt x="4552" y="6711"/>
                    <a:pt x="4490" y="6710"/>
                    <a:pt x="4428" y="6708"/>
                  </a:cubicBezTo>
                  <a:cubicBezTo>
                    <a:pt x="2521" y="6660"/>
                    <a:pt x="824" y="6001"/>
                    <a:pt x="634" y="5467"/>
                  </a:cubicBezTo>
                  <a:cubicBezTo>
                    <a:pt x="616" y="5416"/>
                    <a:pt x="562" y="5260"/>
                    <a:pt x="859" y="5005"/>
                  </a:cubicBezTo>
                  <a:cubicBezTo>
                    <a:pt x="1562" y="4405"/>
                    <a:pt x="2930" y="3854"/>
                    <a:pt x="4140" y="3367"/>
                  </a:cubicBezTo>
                  <a:cubicBezTo>
                    <a:pt x="5141" y="2963"/>
                    <a:pt x="5933" y="2645"/>
                    <a:pt x="6286" y="2336"/>
                  </a:cubicBezTo>
                  <a:cubicBezTo>
                    <a:pt x="6708" y="1964"/>
                    <a:pt x="7107" y="1566"/>
                    <a:pt x="7480" y="1145"/>
                  </a:cubicBezTo>
                  <a:lnTo>
                    <a:pt x="10929" y="590"/>
                  </a:lnTo>
                  <a:close/>
                  <a:moveTo>
                    <a:pt x="11057" y="1"/>
                  </a:moveTo>
                  <a:cubicBezTo>
                    <a:pt x="11043" y="1"/>
                    <a:pt x="11029" y="2"/>
                    <a:pt x="11015" y="4"/>
                  </a:cubicBezTo>
                  <a:lnTo>
                    <a:pt x="7288" y="602"/>
                  </a:lnTo>
                  <a:cubicBezTo>
                    <a:pt x="7221" y="613"/>
                    <a:pt x="7160" y="648"/>
                    <a:pt x="7117" y="700"/>
                  </a:cubicBezTo>
                  <a:cubicBezTo>
                    <a:pt x="6743" y="1131"/>
                    <a:pt x="6342" y="1535"/>
                    <a:pt x="5913" y="1910"/>
                  </a:cubicBezTo>
                  <a:cubicBezTo>
                    <a:pt x="5633" y="2157"/>
                    <a:pt x="4805" y="2489"/>
                    <a:pt x="3929" y="2842"/>
                  </a:cubicBezTo>
                  <a:cubicBezTo>
                    <a:pt x="2679" y="3346"/>
                    <a:pt x="1264" y="3915"/>
                    <a:pt x="492" y="4576"/>
                  </a:cubicBezTo>
                  <a:cubicBezTo>
                    <a:pt x="1" y="4994"/>
                    <a:pt x="8" y="5394"/>
                    <a:pt x="102" y="5656"/>
                  </a:cubicBezTo>
                  <a:cubicBezTo>
                    <a:pt x="472" y="6705"/>
                    <a:pt x="2846" y="7233"/>
                    <a:pt x="4412" y="7275"/>
                  </a:cubicBezTo>
                  <a:cubicBezTo>
                    <a:pt x="4471" y="7277"/>
                    <a:pt x="4529" y="7277"/>
                    <a:pt x="4587" y="7277"/>
                  </a:cubicBezTo>
                  <a:cubicBezTo>
                    <a:pt x="5767" y="7277"/>
                    <a:pt x="6860" y="6973"/>
                    <a:pt x="7828" y="6703"/>
                  </a:cubicBezTo>
                  <a:cubicBezTo>
                    <a:pt x="8633" y="6478"/>
                    <a:pt x="9402" y="6266"/>
                    <a:pt x="10083" y="6266"/>
                  </a:cubicBezTo>
                  <a:cubicBezTo>
                    <a:pt x="10185" y="6266"/>
                    <a:pt x="10285" y="6271"/>
                    <a:pt x="10384" y="6281"/>
                  </a:cubicBezTo>
                  <a:cubicBezTo>
                    <a:pt x="10813" y="6327"/>
                    <a:pt x="11200" y="6356"/>
                    <a:pt x="11544" y="6356"/>
                  </a:cubicBezTo>
                  <a:cubicBezTo>
                    <a:pt x="12253" y="6356"/>
                    <a:pt x="12781" y="6233"/>
                    <a:pt x="13130" y="5882"/>
                  </a:cubicBezTo>
                  <a:cubicBezTo>
                    <a:pt x="13432" y="5578"/>
                    <a:pt x="13552" y="5130"/>
                    <a:pt x="13487" y="4551"/>
                  </a:cubicBezTo>
                  <a:cubicBezTo>
                    <a:pt x="13304" y="2939"/>
                    <a:pt x="11372" y="233"/>
                    <a:pt x="11289" y="118"/>
                  </a:cubicBezTo>
                  <a:cubicBezTo>
                    <a:pt x="11234" y="43"/>
                    <a:pt x="11148" y="1"/>
                    <a:pt x="1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3769825" y="5244525"/>
              <a:ext cx="131125" cy="77275"/>
            </a:xfrm>
            <a:custGeom>
              <a:avLst/>
              <a:gdLst/>
              <a:ahLst/>
              <a:cxnLst/>
              <a:rect l="l" t="t" r="r" b="b"/>
              <a:pathLst>
                <a:path w="5245" h="3091" extrusionOk="0">
                  <a:moveTo>
                    <a:pt x="2791" y="0"/>
                  </a:moveTo>
                  <a:cubicBezTo>
                    <a:pt x="2200" y="279"/>
                    <a:pt x="1668" y="576"/>
                    <a:pt x="1302" y="888"/>
                  </a:cubicBezTo>
                  <a:cubicBezTo>
                    <a:pt x="1" y="2001"/>
                    <a:pt x="2700" y="3028"/>
                    <a:pt x="5047" y="3090"/>
                  </a:cubicBezTo>
                  <a:cubicBezTo>
                    <a:pt x="5056" y="3090"/>
                    <a:pt x="5066" y="3090"/>
                    <a:pt x="5075" y="3090"/>
                  </a:cubicBezTo>
                  <a:cubicBezTo>
                    <a:pt x="5132" y="3090"/>
                    <a:pt x="5188" y="3088"/>
                    <a:pt x="5245" y="3088"/>
                  </a:cubicBezTo>
                  <a:cubicBezTo>
                    <a:pt x="4997" y="2249"/>
                    <a:pt x="4357" y="791"/>
                    <a:pt x="2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3785500" y="5237450"/>
              <a:ext cx="123575" cy="91400"/>
            </a:xfrm>
            <a:custGeom>
              <a:avLst/>
              <a:gdLst/>
              <a:ahLst/>
              <a:cxnLst/>
              <a:rect l="l" t="t" r="r" b="b"/>
              <a:pathLst>
                <a:path w="4943" h="3656" extrusionOk="0">
                  <a:moveTo>
                    <a:pt x="2157" y="599"/>
                  </a:moveTo>
                  <a:cubicBezTo>
                    <a:pt x="3344" y="1248"/>
                    <a:pt x="3937" y="2318"/>
                    <a:pt x="4223" y="3082"/>
                  </a:cubicBezTo>
                  <a:cubicBezTo>
                    <a:pt x="2402" y="2994"/>
                    <a:pt x="817" y="2363"/>
                    <a:pt x="634" y="1848"/>
                  </a:cubicBezTo>
                  <a:cubicBezTo>
                    <a:pt x="616" y="1797"/>
                    <a:pt x="562" y="1641"/>
                    <a:pt x="858" y="1386"/>
                  </a:cubicBezTo>
                  <a:cubicBezTo>
                    <a:pt x="1142" y="1144"/>
                    <a:pt x="1568" y="886"/>
                    <a:pt x="2157" y="599"/>
                  </a:cubicBezTo>
                  <a:close/>
                  <a:moveTo>
                    <a:pt x="2163" y="0"/>
                  </a:moveTo>
                  <a:cubicBezTo>
                    <a:pt x="2121" y="0"/>
                    <a:pt x="2080" y="9"/>
                    <a:pt x="2042" y="28"/>
                  </a:cubicBezTo>
                  <a:cubicBezTo>
                    <a:pt x="1331" y="366"/>
                    <a:pt x="838" y="660"/>
                    <a:pt x="492" y="957"/>
                  </a:cubicBezTo>
                  <a:cubicBezTo>
                    <a:pt x="1" y="1377"/>
                    <a:pt x="8" y="1775"/>
                    <a:pt x="102" y="2037"/>
                  </a:cubicBezTo>
                  <a:cubicBezTo>
                    <a:pt x="472" y="3086"/>
                    <a:pt x="2846" y="3614"/>
                    <a:pt x="4412" y="3656"/>
                  </a:cubicBezTo>
                  <a:lnTo>
                    <a:pt x="4557" y="3656"/>
                  </a:lnTo>
                  <a:lnTo>
                    <a:pt x="4620" y="3655"/>
                  </a:lnTo>
                  <a:cubicBezTo>
                    <a:pt x="4808" y="3652"/>
                    <a:pt x="4943" y="3472"/>
                    <a:pt x="4890" y="3292"/>
                  </a:cubicBezTo>
                  <a:cubicBezTo>
                    <a:pt x="4637" y="2435"/>
                    <a:pt x="3964" y="876"/>
                    <a:pt x="2291" y="31"/>
                  </a:cubicBezTo>
                  <a:cubicBezTo>
                    <a:pt x="2251" y="10"/>
                    <a:pt x="2207" y="0"/>
                    <a:pt x="2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3928650" y="5190925"/>
              <a:ext cx="75125" cy="38500"/>
            </a:xfrm>
            <a:custGeom>
              <a:avLst/>
              <a:gdLst/>
              <a:ahLst/>
              <a:cxnLst/>
              <a:rect l="l" t="t" r="r" b="b"/>
              <a:pathLst>
                <a:path w="3005" h="1540" extrusionOk="0">
                  <a:moveTo>
                    <a:pt x="591" y="1"/>
                  </a:moveTo>
                  <a:lnTo>
                    <a:pt x="591" y="1"/>
                  </a:lnTo>
                  <a:cubicBezTo>
                    <a:pt x="0" y="318"/>
                    <a:pt x="1507" y="1539"/>
                    <a:pt x="2226" y="1539"/>
                  </a:cubicBezTo>
                  <a:cubicBezTo>
                    <a:pt x="2288" y="1539"/>
                    <a:pt x="2344" y="1530"/>
                    <a:pt x="2393" y="1511"/>
                  </a:cubicBezTo>
                  <a:cubicBezTo>
                    <a:pt x="3004" y="1264"/>
                    <a:pt x="591" y="1"/>
                    <a:pt x="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3935125" y="5187375"/>
              <a:ext cx="59900" cy="45575"/>
            </a:xfrm>
            <a:custGeom>
              <a:avLst/>
              <a:gdLst/>
              <a:ahLst/>
              <a:cxnLst/>
              <a:rect l="l" t="t" r="r" b="b"/>
              <a:pathLst>
                <a:path w="2396" h="1823" extrusionOk="0">
                  <a:moveTo>
                    <a:pt x="348" y="311"/>
                  </a:moveTo>
                  <a:cubicBezTo>
                    <a:pt x="1284" y="809"/>
                    <a:pt x="2074" y="1361"/>
                    <a:pt x="2081" y="1521"/>
                  </a:cubicBezTo>
                  <a:cubicBezTo>
                    <a:pt x="2050" y="1534"/>
                    <a:pt x="2012" y="1540"/>
                    <a:pt x="1970" y="1540"/>
                  </a:cubicBezTo>
                  <a:cubicBezTo>
                    <a:pt x="1538" y="1540"/>
                    <a:pt x="587" y="933"/>
                    <a:pt x="372" y="473"/>
                  </a:cubicBezTo>
                  <a:cubicBezTo>
                    <a:pt x="332" y="387"/>
                    <a:pt x="333" y="341"/>
                    <a:pt x="348" y="311"/>
                  </a:cubicBezTo>
                  <a:close/>
                  <a:moveTo>
                    <a:pt x="331" y="1"/>
                  </a:moveTo>
                  <a:cubicBezTo>
                    <a:pt x="308" y="1"/>
                    <a:pt x="285" y="6"/>
                    <a:pt x="264" y="18"/>
                  </a:cubicBezTo>
                  <a:cubicBezTo>
                    <a:pt x="56" y="131"/>
                    <a:pt x="0" y="345"/>
                    <a:pt x="116" y="593"/>
                  </a:cubicBezTo>
                  <a:cubicBezTo>
                    <a:pt x="350" y="1092"/>
                    <a:pt x="1345" y="1822"/>
                    <a:pt x="1967" y="1822"/>
                  </a:cubicBezTo>
                  <a:cubicBezTo>
                    <a:pt x="1970" y="1822"/>
                    <a:pt x="1973" y="1822"/>
                    <a:pt x="1976" y="1822"/>
                  </a:cubicBezTo>
                  <a:cubicBezTo>
                    <a:pt x="2048" y="1822"/>
                    <a:pt x="2119" y="1809"/>
                    <a:pt x="2187" y="1783"/>
                  </a:cubicBezTo>
                  <a:cubicBezTo>
                    <a:pt x="2343" y="1721"/>
                    <a:pt x="2372" y="1608"/>
                    <a:pt x="2375" y="1547"/>
                  </a:cubicBezTo>
                  <a:cubicBezTo>
                    <a:pt x="2396" y="1112"/>
                    <a:pt x="999" y="333"/>
                    <a:pt x="397" y="17"/>
                  </a:cubicBezTo>
                  <a:cubicBezTo>
                    <a:pt x="376" y="6"/>
                    <a:pt x="354"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3905225" y="5197325"/>
              <a:ext cx="75125" cy="38450"/>
            </a:xfrm>
            <a:custGeom>
              <a:avLst/>
              <a:gdLst/>
              <a:ahLst/>
              <a:cxnLst/>
              <a:rect l="l" t="t" r="r" b="b"/>
              <a:pathLst>
                <a:path w="3005" h="1538" extrusionOk="0">
                  <a:moveTo>
                    <a:pt x="591" y="0"/>
                  </a:moveTo>
                  <a:lnTo>
                    <a:pt x="591" y="0"/>
                  </a:lnTo>
                  <a:cubicBezTo>
                    <a:pt x="1" y="317"/>
                    <a:pt x="1506" y="1538"/>
                    <a:pt x="2226" y="1538"/>
                  </a:cubicBezTo>
                  <a:cubicBezTo>
                    <a:pt x="2289" y="1538"/>
                    <a:pt x="2345" y="1528"/>
                    <a:pt x="2394" y="1509"/>
                  </a:cubicBezTo>
                  <a:cubicBezTo>
                    <a:pt x="3005" y="1263"/>
                    <a:pt x="591" y="0"/>
                    <a:pt x="5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3911700" y="5193775"/>
              <a:ext cx="59900" cy="45550"/>
            </a:xfrm>
            <a:custGeom>
              <a:avLst/>
              <a:gdLst/>
              <a:ahLst/>
              <a:cxnLst/>
              <a:rect l="l" t="t" r="r" b="b"/>
              <a:pathLst>
                <a:path w="2396" h="1822" extrusionOk="0">
                  <a:moveTo>
                    <a:pt x="348" y="311"/>
                  </a:moveTo>
                  <a:lnTo>
                    <a:pt x="348" y="311"/>
                  </a:lnTo>
                  <a:cubicBezTo>
                    <a:pt x="1285" y="809"/>
                    <a:pt x="2074" y="1362"/>
                    <a:pt x="2082" y="1520"/>
                  </a:cubicBezTo>
                  <a:cubicBezTo>
                    <a:pt x="2048" y="1534"/>
                    <a:pt x="2008" y="1541"/>
                    <a:pt x="1962" y="1541"/>
                  </a:cubicBezTo>
                  <a:cubicBezTo>
                    <a:pt x="1522" y="1541"/>
                    <a:pt x="587" y="930"/>
                    <a:pt x="372" y="472"/>
                  </a:cubicBezTo>
                  <a:cubicBezTo>
                    <a:pt x="333" y="388"/>
                    <a:pt x="333" y="340"/>
                    <a:pt x="348" y="311"/>
                  </a:cubicBezTo>
                  <a:close/>
                  <a:moveTo>
                    <a:pt x="331" y="1"/>
                  </a:moveTo>
                  <a:cubicBezTo>
                    <a:pt x="308" y="1"/>
                    <a:pt x="285" y="6"/>
                    <a:pt x="264" y="17"/>
                  </a:cubicBezTo>
                  <a:cubicBezTo>
                    <a:pt x="56" y="130"/>
                    <a:pt x="0" y="344"/>
                    <a:pt x="116" y="592"/>
                  </a:cubicBezTo>
                  <a:cubicBezTo>
                    <a:pt x="349" y="1091"/>
                    <a:pt x="1345" y="1821"/>
                    <a:pt x="1967" y="1821"/>
                  </a:cubicBezTo>
                  <a:cubicBezTo>
                    <a:pt x="1970" y="1822"/>
                    <a:pt x="1973" y="1822"/>
                    <a:pt x="1976" y="1822"/>
                  </a:cubicBezTo>
                  <a:cubicBezTo>
                    <a:pt x="2048" y="1822"/>
                    <a:pt x="2119" y="1809"/>
                    <a:pt x="2187" y="1783"/>
                  </a:cubicBezTo>
                  <a:cubicBezTo>
                    <a:pt x="2343" y="1720"/>
                    <a:pt x="2372" y="1608"/>
                    <a:pt x="2375" y="1548"/>
                  </a:cubicBezTo>
                  <a:cubicBezTo>
                    <a:pt x="2396" y="1112"/>
                    <a:pt x="999" y="332"/>
                    <a:pt x="397" y="17"/>
                  </a:cubicBezTo>
                  <a:cubicBezTo>
                    <a:pt x="376" y="6"/>
                    <a:pt x="354"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3891700" y="5206675"/>
              <a:ext cx="75100" cy="38475"/>
            </a:xfrm>
            <a:custGeom>
              <a:avLst/>
              <a:gdLst/>
              <a:ahLst/>
              <a:cxnLst/>
              <a:rect l="l" t="t" r="r" b="b"/>
              <a:pathLst>
                <a:path w="3004" h="1539" extrusionOk="0">
                  <a:moveTo>
                    <a:pt x="589" y="0"/>
                  </a:moveTo>
                  <a:lnTo>
                    <a:pt x="589" y="0"/>
                  </a:lnTo>
                  <a:cubicBezTo>
                    <a:pt x="0" y="317"/>
                    <a:pt x="1505" y="1539"/>
                    <a:pt x="2225" y="1539"/>
                  </a:cubicBezTo>
                  <a:cubicBezTo>
                    <a:pt x="2287" y="1539"/>
                    <a:pt x="2344" y="1529"/>
                    <a:pt x="2392" y="1510"/>
                  </a:cubicBezTo>
                  <a:cubicBezTo>
                    <a:pt x="3003" y="1264"/>
                    <a:pt x="590" y="0"/>
                    <a:pt x="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3898125" y="5203125"/>
              <a:ext cx="59950" cy="45550"/>
            </a:xfrm>
            <a:custGeom>
              <a:avLst/>
              <a:gdLst/>
              <a:ahLst/>
              <a:cxnLst/>
              <a:rect l="l" t="t" r="r" b="b"/>
              <a:pathLst>
                <a:path w="2398" h="1822" extrusionOk="0">
                  <a:moveTo>
                    <a:pt x="349" y="312"/>
                  </a:moveTo>
                  <a:cubicBezTo>
                    <a:pt x="1286" y="808"/>
                    <a:pt x="2075" y="1362"/>
                    <a:pt x="2082" y="1522"/>
                  </a:cubicBezTo>
                  <a:cubicBezTo>
                    <a:pt x="2051" y="1535"/>
                    <a:pt x="2015" y="1540"/>
                    <a:pt x="1973" y="1540"/>
                  </a:cubicBezTo>
                  <a:cubicBezTo>
                    <a:pt x="1543" y="1540"/>
                    <a:pt x="590" y="935"/>
                    <a:pt x="374" y="475"/>
                  </a:cubicBezTo>
                  <a:cubicBezTo>
                    <a:pt x="333" y="388"/>
                    <a:pt x="333" y="340"/>
                    <a:pt x="349" y="312"/>
                  </a:cubicBezTo>
                  <a:close/>
                  <a:moveTo>
                    <a:pt x="333" y="1"/>
                  </a:moveTo>
                  <a:cubicBezTo>
                    <a:pt x="310" y="1"/>
                    <a:pt x="287" y="7"/>
                    <a:pt x="266" y="18"/>
                  </a:cubicBezTo>
                  <a:cubicBezTo>
                    <a:pt x="56" y="130"/>
                    <a:pt x="1" y="345"/>
                    <a:pt x="117" y="593"/>
                  </a:cubicBezTo>
                  <a:cubicBezTo>
                    <a:pt x="351" y="1091"/>
                    <a:pt x="1345" y="1821"/>
                    <a:pt x="1968" y="1821"/>
                  </a:cubicBezTo>
                  <a:cubicBezTo>
                    <a:pt x="1971" y="1821"/>
                    <a:pt x="1974" y="1821"/>
                    <a:pt x="1977" y="1821"/>
                  </a:cubicBezTo>
                  <a:cubicBezTo>
                    <a:pt x="2049" y="1821"/>
                    <a:pt x="2120" y="1808"/>
                    <a:pt x="2188" y="1783"/>
                  </a:cubicBezTo>
                  <a:cubicBezTo>
                    <a:pt x="2344" y="1720"/>
                    <a:pt x="2372" y="1608"/>
                    <a:pt x="2376" y="1546"/>
                  </a:cubicBezTo>
                  <a:cubicBezTo>
                    <a:pt x="2397" y="1112"/>
                    <a:pt x="1000" y="332"/>
                    <a:pt x="398" y="17"/>
                  </a:cubicBezTo>
                  <a:cubicBezTo>
                    <a:pt x="377" y="6"/>
                    <a:pt x="355"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3866775" y="5218000"/>
              <a:ext cx="75125" cy="38475"/>
            </a:xfrm>
            <a:custGeom>
              <a:avLst/>
              <a:gdLst/>
              <a:ahLst/>
              <a:cxnLst/>
              <a:rect l="l" t="t" r="r" b="b"/>
              <a:pathLst>
                <a:path w="3005" h="1539" extrusionOk="0">
                  <a:moveTo>
                    <a:pt x="590" y="0"/>
                  </a:moveTo>
                  <a:lnTo>
                    <a:pt x="590" y="0"/>
                  </a:lnTo>
                  <a:cubicBezTo>
                    <a:pt x="0" y="318"/>
                    <a:pt x="1507" y="1539"/>
                    <a:pt x="2226" y="1539"/>
                  </a:cubicBezTo>
                  <a:cubicBezTo>
                    <a:pt x="2288" y="1539"/>
                    <a:pt x="2344" y="1530"/>
                    <a:pt x="2393" y="1510"/>
                  </a:cubicBezTo>
                  <a:cubicBezTo>
                    <a:pt x="3005" y="1263"/>
                    <a:pt x="590" y="0"/>
                    <a:pt x="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873225" y="5214450"/>
              <a:ext cx="59925" cy="45550"/>
            </a:xfrm>
            <a:custGeom>
              <a:avLst/>
              <a:gdLst/>
              <a:ahLst/>
              <a:cxnLst/>
              <a:rect l="l" t="t" r="r" b="b"/>
              <a:pathLst>
                <a:path w="2397" h="1822" extrusionOk="0">
                  <a:moveTo>
                    <a:pt x="348" y="311"/>
                  </a:moveTo>
                  <a:lnTo>
                    <a:pt x="348" y="311"/>
                  </a:lnTo>
                  <a:cubicBezTo>
                    <a:pt x="1285" y="810"/>
                    <a:pt x="2075" y="1361"/>
                    <a:pt x="2082" y="1521"/>
                  </a:cubicBezTo>
                  <a:cubicBezTo>
                    <a:pt x="2051" y="1533"/>
                    <a:pt x="2013" y="1539"/>
                    <a:pt x="1971" y="1539"/>
                  </a:cubicBezTo>
                  <a:cubicBezTo>
                    <a:pt x="1540" y="1539"/>
                    <a:pt x="588" y="933"/>
                    <a:pt x="372" y="473"/>
                  </a:cubicBezTo>
                  <a:cubicBezTo>
                    <a:pt x="332" y="387"/>
                    <a:pt x="333" y="340"/>
                    <a:pt x="348" y="311"/>
                  </a:cubicBezTo>
                  <a:close/>
                  <a:moveTo>
                    <a:pt x="332" y="0"/>
                  </a:moveTo>
                  <a:cubicBezTo>
                    <a:pt x="309" y="0"/>
                    <a:pt x="286" y="6"/>
                    <a:pt x="265" y="17"/>
                  </a:cubicBezTo>
                  <a:cubicBezTo>
                    <a:pt x="56" y="130"/>
                    <a:pt x="0" y="345"/>
                    <a:pt x="116" y="592"/>
                  </a:cubicBezTo>
                  <a:cubicBezTo>
                    <a:pt x="350" y="1091"/>
                    <a:pt x="1345" y="1822"/>
                    <a:pt x="1967" y="1822"/>
                  </a:cubicBezTo>
                  <a:cubicBezTo>
                    <a:pt x="1970" y="1822"/>
                    <a:pt x="1973" y="1822"/>
                    <a:pt x="1976" y="1822"/>
                  </a:cubicBezTo>
                  <a:cubicBezTo>
                    <a:pt x="2048" y="1822"/>
                    <a:pt x="2120" y="1809"/>
                    <a:pt x="2187" y="1782"/>
                  </a:cubicBezTo>
                  <a:cubicBezTo>
                    <a:pt x="2343" y="1721"/>
                    <a:pt x="2372" y="1607"/>
                    <a:pt x="2375" y="1547"/>
                  </a:cubicBezTo>
                  <a:cubicBezTo>
                    <a:pt x="2397" y="1112"/>
                    <a:pt x="999" y="333"/>
                    <a:pt x="398" y="16"/>
                  </a:cubicBezTo>
                  <a:cubicBezTo>
                    <a:pt x="377" y="6"/>
                    <a:pt x="355"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784100" y="5269900"/>
              <a:ext cx="331850" cy="51950"/>
            </a:xfrm>
            <a:custGeom>
              <a:avLst/>
              <a:gdLst/>
              <a:ahLst/>
              <a:cxnLst/>
              <a:rect l="l" t="t" r="r" b="b"/>
              <a:pathLst>
                <a:path w="13274" h="2078" extrusionOk="0">
                  <a:moveTo>
                    <a:pt x="13273" y="0"/>
                  </a:moveTo>
                  <a:lnTo>
                    <a:pt x="13273" y="0"/>
                  </a:lnTo>
                  <a:cubicBezTo>
                    <a:pt x="12902" y="127"/>
                    <a:pt x="12332" y="252"/>
                    <a:pt x="11457" y="306"/>
                  </a:cubicBezTo>
                  <a:cubicBezTo>
                    <a:pt x="9377" y="432"/>
                    <a:pt x="8242" y="629"/>
                    <a:pt x="6074" y="1050"/>
                  </a:cubicBezTo>
                  <a:cubicBezTo>
                    <a:pt x="5433" y="1175"/>
                    <a:pt x="4800" y="1245"/>
                    <a:pt x="4175" y="1245"/>
                  </a:cubicBezTo>
                  <a:cubicBezTo>
                    <a:pt x="2892" y="1245"/>
                    <a:pt x="1647" y="949"/>
                    <a:pt x="458" y="220"/>
                  </a:cubicBezTo>
                  <a:lnTo>
                    <a:pt x="458" y="220"/>
                  </a:lnTo>
                  <a:cubicBezTo>
                    <a:pt x="0" y="1190"/>
                    <a:pt x="2375" y="2020"/>
                    <a:pt x="4476" y="2075"/>
                  </a:cubicBezTo>
                  <a:cubicBezTo>
                    <a:pt x="4533" y="2077"/>
                    <a:pt x="4589" y="2077"/>
                    <a:pt x="4645" y="2077"/>
                  </a:cubicBezTo>
                  <a:cubicBezTo>
                    <a:pt x="6759" y="2077"/>
                    <a:pt x="8574" y="1066"/>
                    <a:pt x="10126" y="1066"/>
                  </a:cubicBezTo>
                  <a:cubicBezTo>
                    <a:pt x="10242" y="1066"/>
                    <a:pt x="10357" y="1072"/>
                    <a:pt x="10470" y="1084"/>
                  </a:cubicBezTo>
                  <a:cubicBezTo>
                    <a:pt x="10866" y="1126"/>
                    <a:pt x="11242" y="1156"/>
                    <a:pt x="11582" y="1156"/>
                  </a:cubicBezTo>
                  <a:cubicBezTo>
                    <a:pt x="12559" y="1156"/>
                    <a:pt x="13241" y="909"/>
                    <a:pt x="13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785925" y="5262825"/>
              <a:ext cx="337200" cy="66075"/>
            </a:xfrm>
            <a:custGeom>
              <a:avLst/>
              <a:gdLst/>
              <a:ahLst/>
              <a:cxnLst/>
              <a:rect l="l" t="t" r="r" b="b"/>
              <a:pathLst>
                <a:path w="13488" h="2643" extrusionOk="0">
                  <a:moveTo>
                    <a:pt x="12826" y="682"/>
                  </a:moveTo>
                  <a:lnTo>
                    <a:pt x="12826" y="682"/>
                  </a:lnTo>
                  <a:cubicBezTo>
                    <a:pt x="12789" y="758"/>
                    <a:pt x="12737" y="826"/>
                    <a:pt x="12674" y="881"/>
                  </a:cubicBezTo>
                  <a:cubicBezTo>
                    <a:pt x="12434" y="1089"/>
                    <a:pt x="12011" y="1157"/>
                    <a:pt x="11512" y="1157"/>
                  </a:cubicBezTo>
                  <a:cubicBezTo>
                    <a:pt x="11175" y="1157"/>
                    <a:pt x="10802" y="1126"/>
                    <a:pt x="10427" y="1085"/>
                  </a:cubicBezTo>
                  <a:cubicBezTo>
                    <a:pt x="10305" y="1072"/>
                    <a:pt x="10180" y="1066"/>
                    <a:pt x="10055" y="1066"/>
                  </a:cubicBezTo>
                  <a:cubicBezTo>
                    <a:pt x="9299" y="1066"/>
                    <a:pt x="8498" y="1289"/>
                    <a:pt x="7658" y="1523"/>
                  </a:cubicBezTo>
                  <a:cubicBezTo>
                    <a:pt x="6687" y="1794"/>
                    <a:pt x="5690" y="2077"/>
                    <a:pt x="4596" y="2077"/>
                  </a:cubicBezTo>
                  <a:cubicBezTo>
                    <a:pt x="4534" y="2077"/>
                    <a:pt x="4472" y="2076"/>
                    <a:pt x="4410" y="2074"/>
                  </a:cubicBezTo>
                  <a:cubicBezTo>
                    <a:pt x="2861" y="2034"/>
                    <a:pt x="1271" y="1572"/>
                    <a:pt x="762" y="1038"/>
                  </a:cubicBezTo>
                  <a:lnTo>
                    <a:pt x="762" y="1038"/>
                  </a:lnTo>
                  <a:cubicBezTo>
                    <a:pt x="1783" y="1554"/>
                    <a:pt x="2892" y="1810"/>
                    <a:pt x="4111" y="1810"/>
                  </a:cubicBezTo>
                  <a:cubicBezTo>
                    <a:pt x="4729" y="1810"/>
                    <a:pt x="5376" y="1744"/>
                    <a:pt x="6054" y="1613"/>
                  </a:cubicBezTo>
                  <a:cubicBezTo>
                    <a:pt x="8256" y="1183"/>
                    <a:pt x="9357" y="995"/>
                    <a:pt x="11400" y="871"/>
                  </a:cubicBezTo>
                  <a:cubicBezTo>
                    <a:pt x="11946" y="839"/>
                    <a:pt x="12423" y="775"/>
                    <a:pt x="12826" y="682"/>
                  </a:cubicBezTo>
                  <a:close/>
                  <a:moveTo>
                    <a:pt x="13201" y="1"/>
                  </a:moveTo>
                  <a:cubicBezTo>
                    <a:pt x="13170" y="1"/>
                    <a:pt x="13139" y="6"/>
                    <a:pt x="13109" y="16"/>
                  </a:cubicBezTo>
                  <a:cubicBezTo>
                    <a:pt x="12676" y="165"/>
                    <a:pt x="12089" y="262"/>
                    <a:pt x="11368" y="306"/>
                  </a:cubicBezTo>
                  <a:cubicBezTo>
                    <a:pt x="9290" y="432"/>
                    <a:pt x="8176" y="621"/>
                    <a:pt x="5947" y="1056"/>
                  </a:cubicBezTo>
                  <a:cubicBezTo>
                    <a:pt x="5307" y="1181"/>
                    <a:pt x="4698" y="1243"/>
                    <a:pt x="4116" y="1243"/>
                  </a:cubicBezTo>
                  <a:cubicBezTo>
                    <a:pt x="2788" y="1243"/>
                    <a:pt x="1605" y="917"/>
                    <a:pt x="534" y="260"/>
                  </a:cubicBezTo>
                  <a:cubicBezTo>
                    <a:pt x="488" y="234"/>
                    <a:pt x="436" y="220"/>
                    <a:pt x="384" y="220"/>
                  </a:cubicBezTo>
                  <a:cubicBezTo>
                    <a:pt x="357" y="220"/>
                    <a:pt x="331" y="224"/>
                    <a:pt x="304" y="231"/>
                  </a:cubicBezTo>
                  <a:cubicBezTo>
                    <a:pt x="227" y="254"/>
                    <a:pt x="164" y="309"/>
                    <a:pt x="129" y="382"/>
                  </a:cubicBezTo>
                  <a:cubicBezTo>
                    <a:pt x="0" y="656"/>
                    <a:pt x="19" y="943"/>
                    <a:pt x="184" y="1209"/>
                  </a:cubicBezTo>
                  <a:cubicBezTo>
                    <a:pt x="722" y="2082"/>
                    <a:pt x="2754" y="2598"/>
                    <a:pt x="4395" y="2641"/>
                  </a:cubicBezTo>
                  <a:cubicBezTo>
                    <a:pt x="4454" y="2643"/>
                    <a:pt x="4512" y="2643"/>
                    <a:pt x="4570" y="2643"/>
                  </a:cubicBezTo>
                  <a:cubicBezTo>
                    <a:pt x="5750" y="2643"/>
                    <a:pt x="6843" y="2339"/>
                    <a:pt x="7812" y="2069"/>
                  </a:cubicBezTo>
                  <a:cubicBezTo>
                    <a:pt x="8616" y="1845"/>
                    <a:pt x="9384" y="1633"/>
                    <a:pt x="10065" y="1633"/>
                  </a:cubicBezTo>
                  <a:cubicBezTo>
                    <a:pt x="10168" y="1633"/>
                    <a:pt x="10269" y="1638"/>
                    <a:pt x="10368" y="1648"/>
                  </a:cubicBezTo>
                  <a:cubicBezTo>
                    <a:pt x="10783" y="1693"/>
                    <a:pt x="11164" y="1721"/>
                    <a:pt x="11507" y="1721"/>
                  </a:cubicBezTo>
                  <a:cubicBezTo>
                    <a:pt x="12172" y="1721"/>
                    <a:pt x="12693" y="1614"/>
                    <a:pt x="13045" y="1308"/>
                  </a:cubicBezTo>
                  <a:cubicBezTo>
                    <a:pt x="13321" y="1070"/>
                    <a:pt x="13469" y="728"/>
                    <a:pt x="13484" y="293"/>
                  </a:cubicBezTo>
                  <a:cubicBezTo>
                    <a:pt x="13487" y="201"/>
                    <a:pt x="13445" y="112"/>
                    <a:pt x="13370" y="56"/>
                  </a:cubicBezTo>
                  <a:cubicBezTo>
                    <a:pt x="13320" y="20"/>
                    <a:pt x="13261" y="1"/>
                    <a:pt x="13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3801575" y="3619975"/>
              <a:ext cx="1281850" cy="1582825"/>
            </a:xfrm>
            <a:custGeom>
              <a:avLst/>
              <a:gdLst/>
              <a:ahLst/>
              <a:cxnLst/>
              <a:rect l="l" t="t" r="r" b="b"/>
              <a:pathLst>
                <a:path w="51274" h="63313" extrusionOk="0">
                  <a:moveTo>
                    <a:pt x="34102" y="1"/>
                  </a:moveTo>
                  <a:cubicBezTo>
                    <a:pt x="33263" y="1"/>
                    <a:pt x="31774" y="467"/>
                    <a:pt x="28977" y="1002"/>
                  </a:cubicBezTo>
                  <a:cubicBezTo>
                    <a:pt x="27658" y="1255"/>
                    <a:pt x="25894" y="1347"/>
                    <a:pt x="24027" y="1347"/>
                  </a:cubicBezTo>
                  <a:cubicBezTo>
                    <a:pt x="19049" y="1347"/>
                    <a:pt x="13334" y="694"/>
                    <a:pt x="13334" y="694"/>
                  </a:cubicBezTo>
                  <a:lnTo>
                    <a:pt x="12407" y="3061"/>
                  </a:lnTo>
                  <a:cubicBezTo>
                    <a:pt x="12407" y="3061"/>
                    <a:pt x="983" y="31355"/>
                    <a:pt x="491" y="32381"/>
                  </a:cubicBezTo>
                  <a:cubicBezTo>
                    <a:pt x="0" y="33406"/>
                    <a:pt x="5959" y="62187"/>
                    <a:pt x="6728" y="62848"/>
                  </a:cubicBezTo>
                  <a:cubicBezTo>
                    <a:pt x="7117" y="63182"/>
                    <a:pt x="7572" y="63312"/>
                    <a:pt x="8093" y="63312"/>
                  </a:cubicBezTo>
                  <a:cubicBezTo>
                    <a:pt x="8603" y="63312"/>
                    <a:pt x="9176" y="63188"/>
                    <a:pt x="9813" y="63008"/>
                  </a:cubicBezTo>
                  <a:cubicBezTo>
                    <a:pt x="11106" y="62645"/>
                    <a:pt x="10948" y="61738"/>
                    <a:pt x="10948" y="61738"/>
                  </a:cubicBezTo>
                  <a:lnTo>
                    <a:pt x="8983" y="35464"/>
                  </a:lnTo>
                  <a:lnTo>
                    <a:pt x="20292" y="13848"/>
                  </a:lnTo>
                  <a:lnTo>
                    <a:pt x="22968" y="14363"/>
                  </a:lnTo>
                  <a:cubicBezTo>
                    <a:pt x="22968" y="14363"/>
                    <a:pt x="25748" y="35236"/>
                    <a:pt x="27807" y="38632"/>
                  </a:cubicBezTo>
                  <a:cubicBezTo>
                    <a:pt x="29865" y="42029"/>
                    <a:pt x="47465" y="58290"/>
                    <a:pt x="47980" y="58702"/>
                  </a:cubicBezTo>
                  <a:cubicBezTo>
                    <a:pt x="48151" y="58840"/>
                    <a:pt x="48368" y="58885"/>
                    <a:pt x="48582" y="58885"/>
                  </a:cubicBezTo>
                  <a:cubicBezTo>
                    <a:pt x="49008" y="58885"/>
                    <a:pt x="49420" y="58702"/>
                    <a:pt x="49420" y="58702"/>
                  </a:cubicBezTo>
                  <a:cubicBezTo>
                    <a:pt x="51273" y="58187"/>
                    <a:pt x="51067" y="56644"/>
                    <a:pt x="51067" y="56644"/>
                  </a:cubicBezTo>
                  <a:cubicBezTo>
                    <a:pt x="51067" y="56644"/>
                    <a:pt x="45200" y="47999"/>
                    <a:pt x="42525" y="43675"/>
                  </a:cubicBezTo>
                  <a:cubicBezTo>
                    <a:pt x="39849" y="39353"/>
                    <a:pt x="37172" y="37397"/>
                    <a:pt x="37172" y="37397"/>
                  </a:cubicBezTo>
                  <a:cubicBezTo>
                    <a:pt x="37172" y="37397"/>
                    <a:pt x="35404" y="25464"/>
                    <a:pt x="34683" y="21449"/>
                  </a:cubicBezTo>
                  <a:cubicBezTo>
                    <a:pt x="33963" y="17435"/>
                    <a:pt x="35153" y="900"/>
                    <a:pt x="35153" y="900"/>
                  </a:cubicBezTo>
                  <a:cubicBezTo>
                    <a:pt x="34979" y="249"/>
                    <a:pt x="34714" y="1"/>
                    <a:pt x="34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793375" y="3613100"/>
              <a:ext cx="1297275" cy="1596750"/>
            </a:xfrm>
            <a:custGeom>
              <a:avLst/>
              <a:gdLst/>
              <a:ahLst/>
              <a:cxnLst/>
              <a:rect l="l" t="t" r="r" b="b"/>
              <a:pathLst>
                <a:path w="51891" h="63870" extrusionOk="0">
                  <a:moveTo>
                    <a:pt x="34445" y="559"/>
                  </a:moveTo>
                  <a:cubicBezTo>
                    <a:pt x="34947" y="559"/>
                    <a:pt x="35073" y="761"/>
                    <a:pt x="35195" y="1203"/>
                  </a:cubicBezTo>
                  <a:cubicBezTo>
                    <a:pt x="35111" y="2373"/>
                    <a:pt x="34026" y="17839"/>
                    <a:pt x="34732" y="21774"/>
                  </a:cubicBezTo>
                  <a:cubicBezTo>
                    <a:pt x="35444" y="25737"/>
                    <a:pt x="37203" y="37594"/>
                    <a:pt x="37221" y="37714"/>
                  </a:cubicBezTo>
                  <a:cubicBezTo>
                    <a:pt x="37232" y="37789"/>
                    <a:pt x="37272" y="37856"/>
                    <a:pt x="37334" y="37901"/>
                  </a:cubicBezTo>
                  <a:cubicBezTo>
                    <a:pt x="37360" y="37919"/>
                    <a:pt x="39996" y="39872"/>
                    <a:pt x="42612" y="44100"/>
                  </a:cubicBezTo>
                  <a:cubicBezTo>
                    <a:pt x="45141" y="48185"/>
                    <a:pt x="50583" y="56225"/>
                    <a:pt x="51119" y="57015"/>
                  </a:cubicBezTo>
                  <a:cubicBezTo>
                    <a:pt x="51128" y="57281"/>
                    <a:pt x="51072" y="58316"/>
                    <a:pt x="49634" y="58719"/>
                  </a:cubicBezTo>
                  <a:cubicBezTo>
                    <a:pt x="49506" y="58776"/>
                    <a:pt x="49196" y="58877"/>
                    <a:pt x="48909" y="58877"/>
                  </a:cubicBezTo>
                  <a:cubicBezTo>
                    <a:pt x="48749" y="58877"/>
                    <a:pt x="48595" y="58845"/>
                    <a:pt x="48484" y="58757"/>
                  </a:cubicBezTo>
                  <a:cubicBezTo>
                    <a:pt x="48330" y="58632"/>
                    <a:pt x="30454" y="42188"/>
                    <a:pt x="28377" y="38761"/>
                  </a:cubicBezTo>
                  <a:cubicBezTo>
                    <a:pt x="26373" y="35453"/>
                    <a:pt x="23603" y="14809"/>
                    <a:pt x="23576" y="14600"/>
                  </a:cubicBezTo>
                  <a:cubicBezTo>
                    <a:pt x="23560" y="14480"/>
                    <a:pt x="23469" y="14383"/>
                    <a:pt x="23349" y="14360"/>
                  </a:cubicBezTo>
                  <a:lnTo>
                    <a:pt x="20673" y="13846"/>
                  </a:lnTo>
                  <a:cubicBezTo>
                    <a:pt x="20656" y="13843"/>
                    <a:pt x="20638" y="13841"/>
                    <a:pt x="20621" y="13841"/>
                  </a:cubicBezTo>
                  <a:cubicBezTo>
                    <a:pt x="20517" y="13841"/>
                    <a:pt x="20419" y="13899"/>
                    <a:pt x="20369" y="13993"/>
                  </a:cubicBezTo>
                  <a:lnTo>
                    <a:pt x="9061" y="35608"/>
                  </a:lnTo>
                  <a:cubicBezTo>
                    <a:pt x="9036" y="35654"/>
                    <a:pt x="9025" y="35707"/>
                    <a:pt x="9030" y="35759"/>
                  </a:cubicBezTo>
                  <a:lnTo>
                    <a:pt x="10998" y="62061"/>
                  </a:lnTo>
                  <a:cubicBezTo>
                    <a:pt x="10999" y="62068"/>
                    <a:pt x="11099" y="62720"/>
                    <a:pt x="10064" y="63012"/>
                  </a:cubicBezTo>
                  <a:cubicBezTo>
                    <a:pt x="9427" y="63191"/>
                    <a:pt x="8879" y="63307"/>
                    <a:pt x="8410" y="63307"/>
                  </a:cubicBezTo>
                  <a:cubicBezTo>
                    <a:pt x="7955" y="63307"/>
                    <a:pt x="7574" y="63198"/>
                    <a:pt x="7261" y="62930"/>
                  </a:cubicBezTo>
                  <a:cubicBezTo>
                    <a:pt x="6405" y="61732"/>
                    <a:pt x="745" y="34099"/>
                    <a:pt x="1075" y="32778"/>
                  </a:cubicBezTo>
                  <a:cubicBezTo>
                    <a:pt x="1564" y="31757"/>
                    <a:pt x="12530" y="4598"/>
                    <a:pt x="12999" y="3440"/>
                  </a:cubicBezTo>
                  <a:lnTo>
                    <a:pt x="13845" y="1274"/>
                  </a:lnTo>
                  <a:cubicBezTo>
                    <a:pt x="14960" y="1396"/>
                    <a:pt x="19912" y="1908"/>
                    <a:pt x="24327" y="1908"/>
                  </a:cubicBezTo>
                  <a:cubicBezTo>
                    <a:pt x="26217" y="1908"/>
                    <a:pt x="28008" y="1814"/>
                    <a:pt x="29358" y="1556"/>
                  </a:cubicBezTo>
                  <a:cubicBezTo>
                    <a:pt x="30516" y="1335"/>
                    <a:pt x="31453" y="1123"/>
                    <a:pt x="32206" y="955"/>
                  </a:cubicBezTo>
                  <a:cubicBezTo>
                    <a:pt x="33353" y="698"/>
                    <a:pt x="34028" y="559"/>
                    <a:pt x="34445" y="559"/>
                  </a:cubicBezTo>
                  <a:close/>
                  <a:moveTo>
                    <a:pt x="34433" y="0"/>
                  </a:moveTo>
                  <a:cubicBezTo>
                    <a:pt x="33878" y="0"/>
                    <a:pt x="33122" y="170"/>
                    <a:pt x="32082" y="404"/>
                  </a:cubicBezTo>
                  <a:cubicBezTo>
                    <a:pt x="31333" y="572"/>
                    <a:pt x="30402" y="782"/>
                    <a:pt x="29253" y="1001"/>
                  </a:cubicBezTo>
                  <a:cubicBezTo>
                    <a:pt x="27960" y="1249"/>
                    <a:pt x="26222" y="1339"/>
                    <a:pt x="24376" y="1339"/>
                  </a:cubicBezTo>
                  <a:cubicBezTo>
                    <a:pt x="19457" y="1339"/>
                    <a:pt x="13772" y="699"/>
                    <a:pt x="13693" y="688"/>
                  </a:cubicBezTo>
                  <a:cubicBezTo>
                    <a:pt x="13683" y="687"/>
                    <a:pt x="13672" y="687"/>
                    <a:pt x="13662" y="687"/>
                  </a:cubicBezTo>
                  <a:cubicBezTo>
                    <a:pt x="13547" y="687"/>
                    <a:pt x="13441" y="757"/>
                    <a:pt x="13398" y="867"/>
                  </a:cubicBezTo>
                  <a:lnTo>
                    <a:pt x="12473" y="3230"/>
                  </a:lnTo>
                  <a:cubicBezTo>
                    <a:pt x="12359" y="3513"/>
                    <a:pt x="1047" y="31528"/>
                    <a:pt x="565" y="32535"/>
                  </a:cubicBezTo>
                  <a:cubicBezTo>
                    <a:pt x="1" y="33711"/>
                    <a:pt x="5896" y="62498"/>
                    <a:pt x="6872" y="63338"/>
                  </a:cubicBezTo>
                  <a:cubicBezTo>
                    <a:pt x="7331" y="63732"/>
                    <a:pt x="7871" y="63869"/>
                    <a:pt x="8435" y="63869"/>
                  </a:cubicBezTo>
                  <a:cubicBezTo>
                    <a:pt x="9025" y="63869"/>
                    <a:pt x="9643" y="63719"/>
                    <a:pt x="10219" y="63556"/>
                  </a:cubicBezTo>
                  <a:cubicBezTo>
                    <a:pt x="11434" y="63214"/>
                    <a:pt x="11625" y="62366"/>
                    <a:pt x="11559" y="61992"/>
                  </a:cubicBezTo>
                  <a:lnTo>
                    <a:pt x="9599" y="35799"/>
                  </a:lnTo>
                  <a:lnTo>
                    <a:pt x="20772" y="14442"/>
                  </a:lnTo>
                  <a:lnTo>
                    <a:pt x="23043" y="14877"/>
                  </a:lnTo>
                  <a:cubicBezTo>
                    <a:pt x="23350" y="17164"/>
                    <a:pt x="25913" y="35788"/>
                    <a:pt x="27892" y="39055"/>
                  </a:cubicBezTo>
                  <a:cubicBezTo>
                    <a:pt x="29967" y="42477"/>
                    <a:pt x="47338" y="58564"/>
                    <a:pt x="48131" y="59199"/>
                  </a:cubicBezTo>
                  <a:cubicBezTo>
                    <a:pt x="48364" y="59385"/>
                    <a:pt x="48647" y="59445"/>
                    <a:pt x="48914" y="59445"/>
                  </a:cubicBezTo>
                  <a:cubicBezTo>
                    <a:pt x="49369" y="59445"/>
                    <a:pt x="49779" y="59272"/>
                    <a:pt x="49824" y="59250"/>
                  </a:cubicBezTo>
                  <a:cubicBezTo>
                    <a:pt x="51890" y="58676"/>
                    <a:pt x="51678" y="56900"/>
                    <a:pt x="51675" y="56882"/>
                  </a:cubicBezTo>
                  <a:cubicBezTo>
                    <a:pt x="51670" y="56838"/>
                    <a:pt x="51653" y="56797"/>
                    <a:pt x="51629" y="56761"/>
                  </a:cubicBezTo>
                  <a:cubicBezTo>
                    <a:pt x="51571" y="56674"/>
                    <a:pt x="45735" y="48070"/>
                    <a:pt x="43093" y="43802"/>
                  </a:cubicBezTo>
                  <a:cubicBezTo>
                    <a:pt x="40669" y="39887"/>
                    <a:pt x="38274" y="37914"/>
                    <a:pt x="37763" y="37517"/>
                  </a:cubicBezTo>
                  <a:cubicBezTo>
                    <a:pt x="37580" y="36282"/>
                    <a:pt x="35964" y="25437"/>
                    <a:pt x="35289" y="21675"/>
                  </a:cubicBezTo>
                  <a:cubicBezTo>
                    <a:pt x="34583" y="17741"/>
                    <a:pt x="35751" y="1361"/>
                    <a:pt x="35763" y="1197"/>
                  </a:cubicBezTo>
                  <a:cubicBezTo>
                    <a:pt x="35765" y="1165"/>
                    <a:pt x="35762" y="1134"/>
                    <a:pt x="35755" y="1103"/>
                  </a:cubicBezTo>
                  <a:cubicBezTo>
                    <a:pt x="35537" y="289"/>
                    <a:pt x="35156" y="0"/>
                    <a:pt x="344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4154275" y="3915350"/>
              <a:ext cx="162100" cy="57925"/>
            </a:xfrm>
            <a:custGeom>
              <a:avLst/>
              <a:gdLst/>
              <a:ahLst/>
              <a:cxnLst/>
              <a:rect l="l" t="t" r="r" b="b"/>
              <a:pathLst>
                <a:path w="6484" h="2317" extrusionOk="0">
                  <a:moveTo>
                    <a:pt x="317" y="1"/>
                  </a:moveTo>
                  <a:cubicBezTo>
                    <a:pt x="195" y="1"/>
                    <a:pt x="82" y="81"/>
                    <a:pt x="45" y="203"/>
                  </a:cubicBezTo>
                  <a:cubicBezTo>
                    <a:pt x="1" y="353"/>
                    <a:pt x="87" y="510"/>
                    <a:pt x="237" y="555"/>
                  </a:cubicBezTo>
                  <a:lnTo>
                    <a:pt x="6102" y="2305"/>
                  </a:lnTo>
                  <a:cubicBezTo>
                    <a:pt x="6128" y="2312"/>
                    <a:pt x="6156" y="2317"/>
                    <a:pt x="6184" y="2317"/>
                  </a:cubicBezTo>
                  <a:cubicBezTo>
                    <a:pt x="6324" y="2317"/>
                    <a:pt x="6444" y="2214"/>
                    <a:pt x="6463" y="2074"/>
                  </a:cubicBezTo>
                  <a:cubicBezTo>
                    <a:pt x="6484" y="1935"/>
                    <a:pt x="6399" y="1803"/>
                    <a:pt x="6264" y="1762"/>
                  </a:cubicBezTo>
                  <a:lnTo>
                    <a:pt x="397" y="13"/>
                  </a:lnTo>
                  <a:cubicBezTo>
                    <a:pt x="371" y="5"/>
                    <a:pt x="343" y="1"/>
                    <a:pt x="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4085250" y="3943675"/>
              <a:ext cx="215475" cy="37325"/>
            </a:xfrm>
            <a:custGeom>
              <a:avLst/>
              <a:gdLst/>
              <a:ahLst/>
              <a:cxnLst/>
              <a:rect l="l" t="t" r="r" b="b"/>
              <a:pathLst>
                <a:path w="8619" h="1493" extrusionOk="0">
                  <a:moveTo>
                    <a:pt x="303" y="1"/>
                  </a:moveTo>
                  <a:cubicBezTo>
                    <a:pt x="163" y="1"/>
                    <a:pt x="35" y="105"/>
                    <a:pt x="17" y="250"/>
                  </a:cubicBezTo>
                  <a:cubicBezTo>
                    <a:pt x="0" y="406"/>
                    <a:pt x="111" y="546"/>
                    <a:pt x="266" y="564"/>
                  </a:cubicBezTo>
                  <a:lnTo>
                    <a:pt x="8294" y="1490"/>
                  </a:lnTo>
                  <a:cubicBezTo>
                    <a:pt x="8305" y="1492"/>
                    <a:pt x="8317" y="1492"/>
                    <a:pt x="8328" y="1492"/>
                  </a:cubicBezTo>
                  <a:cubicBezTo>
                    <a:pt x="8478" y="1492"/>
                    <a:pt x="8601" y="1375"/>
                    <a:pt x="8610" y="1225"/>
                  </a:cubicBezTo>
                  <a:cubicBezTo>
                    <a:pt x="8619" y="1075"/>
                    <a:pt x="8509" y="945"/>
                    <a:pt x="8359" y="928"/>
                  </a:cubicBezTo>
                  <a:lnTo>
                    <a:pt x="332" y="2"/>
                  </a:lnTo>
                  <a:cubicBezTo>
                    <a:pt x="322" y="1"/>
                    <a:pt x="313" y="1"/>
                    <a:pt x="3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4575950" y="3715975"/>
              <a:ext cx="66600" cy="129525"/>
            </a:xfrm>
            <a:custGeom>
              <a:avLst/>
              <a:gdLst/>
              <a:ahLst/>
              <a:cxnLst/>
              <a:rect l="l" t="t" r="r" b="b"/>
              <a:pathLst>
                <a:path w="2664" h="5181" extrusionOk="0">
                  <a:moveTo>
                    <a:pt x="2327" y="1"/>
                  </a:moveTo>
                  <a:cubicBezTo>
                    <a:pt x="2276" y="1"/>
                    <a:pt x="2225" y="14"/>
                    <a:pt x="2179" y="43"/>
                  </a:cubicBezTo>
                  <a:cubicBezTo>
                    <a:pt x="2090" y="99"/>
                    <a:pt x="1" y="1449"/>
                    <a:pt x="132" y="3013"/>
                  </a:cubicBezTo>
                  <a:cubicBezTo>
                    <a:pt x="204" y="3873"/>
                    <a:pt x="917" y="4594"/>
                    <a:pt x="2248" y="5158"/>
                  </a:cubicBezTo>
                  <a:cubicBezTo>
                    <a:pt x="2283" y="5173"/>
                    <a:pt x="2321" y="5180"/>
                    <a:pt x="2359" y="5180"/>
                  </a:cubicBezTo>
                  <a:cubicBezTo>
                    <a:pt x="2360" y="5180"/>
                    <a:pt x="2361" y="5180"/>
                    <a:pt x="2362" y="5180"/>
                  </a:cubicBezTo>
                  <a:cubicBezTo>
                    <a:pt x="2494" y="5180"/>
                    <a:pt x="2609" y="5085"/>
                    <a:pt x="2636" y="4954"/>
                  </a:cubicBezTo>
                  <a:cubicBezTo>
                    <a:pt x="2664" y="4823"/>
                    <a:pt x="2593" y="4690"/>
                    <a:pt x="2469" y="4637"/>
                  </a:cubicBezTo>
                  <a:cubicBezTo>
                    <a:pt x="1346" y="4162"/>
                    <a:pt x="750" y="3600"/>
                    <a:pt x="696" y="2966"/>
                  </a:cubicBezTo>
                  <a:cubicBezTo>
                    <a:pt x="593" y="1742"/>
                    <a:pt x="2464" y="531"/>
                    <a:pt x="2482" y="520"/>
                  </a:cubicBezTo>
                  <a:cubicBezTo>
                    <a:pt x="2611" y="434"/>
                    <a:pt x="2648" y="262"/>
                    <a:pt x="2565" y="132"/>
                  </a:cubicBezTo>
                  <a:cubicBezTo>
                    <a:pt x="2511" y="47"/>
                    <a:pt x="2420" y="1"/>
                    <a:pt x="2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4257700" y="3744100"/>
              <a:ext cx="76975" cy="175650"/>
            </a:xfrm>
            <a:custGeom>
              <a:avLst/>
              <a:gdLst/>
              <a:ahLst/>
              <a:cxnLst/>
              <a:rect l="l" t="t" r="r" b="b"/>
              <a:pathLst>
                <a:path w="3079" h="7026" extrusionOk="0">
                  <a:moveTo>
                    <a:pt x="2766" y="1"/>
                  </a:moveTo>
                  <a:cubicBezTo>
                    <a:pt x="2639" y="1"/>
                    <a:pt x="2523" y="86"/>
                    <a:pt x="2491" y="215"/>
                  </a:cubicBezTo>
                  <a:lnTo>
                    <a:pt x="1843" y="2812"/>
                  </a:lnTo>
                  <a:lnTo>
                    <a:pt x="114" y="4538"/>
                  </a:lnTo>
                  <a:cubicBezTo>
                    <a:pt x="0" y="4653"/>
                    <a:pt x="5" y="4840"/>
                    <a:pt x="125" y="4949"/>
                  </a:cubicBezTo>
                  <a:lnTo>
                    <a:pt x="2352" y="6953"/>
                  </a:lnTo>
                  <a:cubicBezTo>
                    <a:pt x="2405" y="7000"/>
                    <a:pt x="2472" y="7026"/>
                    <a:pt x="2543" y="7026"/>
                  </a:cubicBezTo>
                  <a:lnTo>
                    <a:pt x="2543" y="7025"/>
                  </a:lnTo>
                  <a:cubicBezTo>
                    <a:pt x="2543" y="7025"/>
                    <a:pt x="2543" y="7025"/>
                    <a:pt x="2544" y="7025"/>
                  </a:cubicBezTo>
                  <a:cubicBezTo>
                    <a:pt x="2803" y="7025"/>
                    <a:pt x="2925" y="6705"/>
                    <a:pt x="2732" y="6531"/>
                  </a:cubicBezTo>
                  <a:lnTo>
                    <a:pt x="726" y="4727"/>
                  </a:lnTo>
                  <a:lnTo>
                    <a:pt x="2297" y="3156"/>
                  </a:lnTo>
                  <a:cubicBezTo>
                    <a:pt x="2333" y="3119"/>
                    <a:pt x="2359" y="3074"/>
                    <a:pt x="2372" y="3025"/>
                  </a:cubicBezTo>
                  <a:lnTo>
                    <a:pt x="3040" y="352"/>
                  </a:lnTo>
                  <a:cubicBezTo>
                    <a:pt x="3078" y="200"/>
                    <a:pt x="2986" y="47"/>
                    <a:pt x="2834" y="9"/>
                  </a:cubicBezTo>
                  <a:cubicBezTo>
                    <a:pt x="2811" y="3"/>
                    <a:pt x="2788" y="1"/>
                    <a:pt x="27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4127225" y="2778000"/>
              <a:ext cx="886950" cy="960325"/>
            </a:xfrm>
            <a:custGeom>
              <a:avLst/>
              <a:gdLst/>
              <a:ahLst/>
              <a:cxnLst/>
              <a:rect l="l" t="t" r="r" b="b"/>
              <a:pathLst>
                <a:path w="35478" h="38413" extrusionOk="0">
                  <a:moveTo>
                    <a:pt x="11437" y="0"/>
                  </a:moveTo>
                  <a:cubicBezTo>
                    <a:pt x="11020" y="0"/>
                    <a:pt x="10641" y="2"/>
                    <a:pt x="10311" y="6"/>
                  </a:cubicBezTo>
                  <a:lnTo>
                    <a:pt x="4940" y="17151"/>
                  </a:lnTo>
                  <a:cubicBezTo>
                    <a:pt x="4940" y="17151"/>
                    <a:pt x="0" y="34237"/>
                    <a:pt x="206" y="34957"/>
                  </a:cubicBezTo>
                  <a:cubicBezTo>
                    <a:pt x="412" y="35677"/>
                    <a:pt x="3911" y="37325"/>
                    <a:pt x="11733" y="38251"/>
                  </a:cubicBezTo>
                  <a:cubicBezTo>
                    <a:pt x="12679" y="38363"/>
                    <a:pt x="13559" y="38413"/>
                    <a:pt x="14376" y="38413"/>
                  </a:cubicBezTo>
                  <a:cubicBezTo>
                    <a:pt x="20307" y="38413"/>
                    <a:pt x="22873" y="35759"/>
                    <a:pt x="23055" y="34854"/>
                  </a:cubicBezTo>
                  <a:cubicBezTo>
                    <a:pt x="23260" y="33825"/>
                    <a:pt x="22848" y="32075"/>
                    <a:pt x="22848" y="32075"/>
                  </a:cubicBezTo>
                  <a:lnTo>
                    <a:pt x="25525" y="27341"/>
                  </a:lnTo>
                  <a:lnTo>
                    <a:pt x="34377" y="12785"/>
                  </a:lnTo>
                  <a:cubicBezTo>
                    <a:pt x="35478" y="10973"/>
                    <a:pt x="35073" y="8628"/>
                    <a:pt x="33429" y="7292"/>
                  </a:cubicBezTo>
                  <a:cubicBezTo>
                    <a:pt x="29471" y="4078"/>
                    <a:pt x="24556" y="197"/>
                    <a:pt x="24556" y="197"/>
                  </a:cubicBezTo>
                  <a:cubicBezTo>
                    <a:pt x="24556" y="197"/>
                    <a:pt x="15854" y="0"/>
                    <a:pt x="11437"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4120300" y="2770925"/>
              <a:ext cx="901625" cy="974500"/>
            </a:xfrm>
            <a:custGeom>
              <a:avLst/>
              <a:gdLst/>
              <a:ahLst/>
              <a:cxnLst/>
              <a:rect l="l" t="t" r="r" b="b"/>
              <a:pathLst>
                <a:path w="36065" h="38980" extrusionOk="0">
                  <a:moveTo>
                    <a:pt x="11769" y="565"/>
                  </a:moveTo>
                  <a:cubicBezTo>
                    <a:pt x="15915" y="565"/>
                    <a:pt x="23778" y="739"/>
                    <a:pt x="24732" y="760"/>
                  </a:cubicBezTo>
                  <a:cubicBezTo>
                    <a:pt x="25363" y="1259"/>
                    <a:pt x="29880" y="4832"/>
                    <a:pt x="33528" y="7794"/>
                  </a:cubicBezTo>
                  <a:cubicBezTo>
                    <a:pt x="35056" y="9035"/>
                    <a:pt x="35435" y="11238"/>
                    <a:pt x="34412" y="12920"/>
                  </a:cubicBezTo>
                  <a:lnTo>
                    <a:pt x="25556" y="27485"/>
                  </a:lnTo>
                  <a:lnTo>
                    <a:pt x="22879" y="32219"/>
                  </a:lnTo>
                  <a:cubicBezTo>
                    <a:pt x="22844" y="32281"/>
                    <a:pt x="22834" y="32354"/>
                    <a:pt x="22850" y="32423"/>
                  </a:cubicBezTo>
                  <a:cubicBezTo>
                    <a:pt x="22855" y="32440"/>
                    <a:pt x="23246" y="34124"/>
                    <a:pt x="23054" y="35082"/>
                  </a:cubicBezTo>
                  <a:cubicBezTo>
                    <a:pt x="22892" y="35894"/>
                    <a:pt x="20394" y="38413"/>
                    <a:pt x="14649" y="38413"/>
                  </a:cubicBezTo>
                  <a:cubicBezTo>
                    <a:pt x="13845" y="38413"/>
                    <a:pt x="12977" y="38364"/>
                    <a:pt x="12043" y="38253"/>
                  </a:cubicBezTo>
                  <a:cubicBezTo>
                    <a:pt x="3925" y="37291"/>
                    <a:pt x="887" y="35627"/>
                    <a:pt x="759" y="35186"/>
                  </a:cubicBezTo>
                  <a:cubicBezTo>
                    <a:pt x="698" y="34435"/>
                    <a:pt x="3554" y="24205"/>
                    <a:pt x="5487" y="17519"/>
                  </a:cubicBezTo>
                  <a:lnTo>
                    <a:pt x="10797" y="569"/>
                  </a:lnTo>
                  <a:cubicBezTo>
                    <a:pt x="11090" y="566"/>
                    <a:pt x="11416" y="565"/>
                    <a:pt x="11769" y="565"/>
                  </a:cubicBezTo>
                  <a:close/>
                  <a:moveTo>
                    <a:pt x="11620" y="0"/>
                  </a:moveTo>
                  <a:cubicBezTo>
                    <a:pt x="11239" y="0"/>
                    <a:pt x="10891" y="2"/>
                    <a:pt x="10586" y="5"/>
                  </a:cubicBezTo>
                  <a:cubicBezTo>
                    <a:pt x="10463" y="7"/>
                    <a:pt x="10356" y="87"/>
                    <a:pt x="10319" y="204"/>
                  </a:cubicBezTo>
                  <a:lnTo>
                    <a:pt x="4945" y="17356"/>
                  </a:lnTo>
                  <a:cubicBezTo>
                    <a:pt x="3781" y="21383"/>
                    <a:pt x="0" y="34576"/>
                    <a:pt x="212" y="35318"/>
                  </a:cubicBezTo>
                  <a:cubicBezTo>
                    <a:pt x="513" y="36373"/>
                    <a:pt x="4739" y="37959"/>
                    <a:pt x="11977" y="38814"/>
                  </a:cubicBezTo>
                  <a:cubicBezTo>
                    <a:pt x="12936" y="38928"/>
                    <a:pt x="13827" y="38979"/>
                    <a:pt x="14654" y="38979"/>
                  </a:cubicBezTo>
                  <a:cubicBezTo>
                    <a:pt x="20820" y="38979"/>
                    <a:pt x="23419" y="36143"/>
                    <a:pt x="23609" y="35194"/>
                  </a:cubicBezTo>
                  <a:cubicBezTo>
                    <a:pt x="23797" y="34257"/>
                    <a:pt x="23514" y="32812"/>
                    <a:pt x="23426" y="32404"/>
                  </a:cubicBezTo>
                  <a:lnTo>
                    <a:pt x="26044" y="27770"/>
                  </a:lnTo>
                  <a:lnTo>
                    <a:pt x="34895" y="13215"/>
                  </a:lnTo>
                  <a:cubicBezTo>
                    <a:pt x="36064" y="11292"/>
                    <a:pt x="35631" y="8773"/>
                    <a:pt x="33884" y="7356"/>
                  </a:cubicBezTo>
                  <a:cubicBezTo>
                    <a:pt x="29970" y="4178"/>
                    <a:pt x="25058" y="296"/>
                    <a:pt x="25008" y="257"/>
                  </a:cubicBezTo>
                  <a:cubicBezTo>
                    <a:pt x="24960" y="219"/>
                    <a:pt x="24901" y="199"/>
                    <a:pt x="24840" y="197"/>
                  </a:cubicBezTo>
                  <a:cubicBezTo>
                    <a:pt x="24743" y="194"/>
                    <a:pt x="15975" y="0"/>
                    <a:pt x="11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4499925" y="2779525"/>
              <a:ext cx="385300" cy="261475"/>
            </a:xfrm>
            <a:custGeom>
              <a:avLst/>
              <a:gdLst/>
              <a:ahLst/>
              <a:cxnLst/>
              <a:rect l="l" t="t" r="r" b="b"/>
              <a:pathLst>
                <a:path w="15412" h="10459" extrusionOk="0">
                  <a:moveTo>
                    <a:pt x="2527" y="0"/>
                  </a:moveTo>
                  <a:cubicBezTo>
                    <a:pt x="1600" y="2115"/>
                    <a:pt x="1" y="6438"/>
                    <a:pt x="1317" y="8577"/>
                  </a:cubicBezTo>
                  <a:cubicBezTo>
                    <a:pt x="1996" y="9680"/>
                    <a:pt x="3321" y="10459"/>
                    <a:pt x="5158" y="10459"/>
                  </a:cubicBezTo>
                  <a:cubicBezTo>
                    <a:pt x="7710" y="10459"/>
                    <a:pt x="11250" y="8955"/>
                    <a:pt x="15411" y="4724"/>
                  </a:cubicBezTo>
                  <a:cubicBezTo>
                    <a:pt x="12381" y="2294"/>
                    <a:pt x="9648" y="136"/>
                    <a:pt x="9648" y="136"/>
                  </a:cubicBezTo>
                  <a:cubicBezTo>
                    <a:pt x="9648" y="136"/>
                    <a:pt x="6189" y="58"/>
                    <a:pt x="2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4492750" y="2772450"/>
              <a:ext cx="400450" cy="275600"/>
            </a:xfrm>
            <a:custGeom>
              <a:avLst/>
              <a:gdLst/>
              <a:ahLst/>
              <a:cxnLst/>
              <a:rect l="l" t="t" r="r" b="b"/>
              <a:pathLst>
                <a:path w="16018" h="11024" extrusionOk="0">
                  <a:moveTo>
                    <a:pt x="2997" y="569"/>
                  </a:moveTo>
                  <a:cubicBezTo>
                    <a:pt x="6234" y="620"/>
                    <a:pt x="9267" y="686"/>
                    <a:pt x="9833" y="699"/>
                  </a:cubicBezTo>
                  <a:cubicBezTo>
                    <a:pt x="10275" y="1049"/>
                    <a:pt x="12636" y="2917"/>
                    <a:pt x="15276" y="5032"/>
                  </a:cubicBezTo>
                  <a:cubicBezTo>
                    <a:pt x="10707" y="9595"/>
                    <a:pt x="7337" y="10459"/>
                    <a:pt x="5437" y="10459"/>
                  </a:cubicBezTo>
                  <a:cubicBezTo>
                    <a:pt x="5199" y="10459"/>
                    <a:pt x="4984" y="10445"/>
                    <a:pt x="4793" y="10424"/>
                  </a:cubicBezTo>
                  <a:cubicBezTo>
                    <a:pt x="3480" y="10275"/>
                    <a:pt x="2432" y="9667"/>
                    <a:pt x="1844" y="8712"/>
                  </a:cubicBezTo>
                  <a:cubicBezTo>
                    <a:pt x="611" y="6706"/>
                    <a:pt x="2178" y="2475"/>
                    <a:pt x="2997" y="569"/>
                  </a:cubicBezTo>
                  <a:close/>
                  <a:moveTo>
                    <a:pt x="2818" y="1"/>
                  </a:moveTo>
                  <a:cubicBezTo>
                    <a:pt x="2720" y="5"/>
                    <a:pt x="2601" y="65"/>
                    <a:pt x="2554" y="169"/>
                  </a:cubicBezTo>
                  <a:cubicBezTo>
                    <a:pt x="1525" y="2520"/>
                    <a:pt x="1" y="6795"/>
                    <a:pt x="1363" y="9008"/>
                  </a:cubicBezTo>
                  <a:cubicBezTo>
                    <a:pt x="2044" y="10114"/>
                    <a:pt x="3240" y="10817"/>
                    <a:pt x="4730" y="10986"/>
                  </a:cubicBezTo>
                  <a:cubicBezTo>
                    <a:pt x="4962" y="11012"/>
                    <a:pt x="5196" y="11024"/>
                    <a:pt x="5430" y="11024"/>
                  </a:cubicBezTo>
                  <a:cubicBezTo>
                    <a:pt x="7470" y="11024"/>
                    <a:pt x="11085" y="10100"/>
                    <a:pt x="15901" y="5206"/>
                  </a:cubicBezTo>
                  <a:cubicBezTo>
                    <a:pt x="16018" y="5087"/>
                    <a:pt x="16006" y="4892"/>
                    <a:pt x="15876" y="4787"/>
                  </a:cubicBezTo>
                  <a:cubicBezTo>
                    <a:pt x="12843" y="2356"/>
                    <a:pt x="10110" y="196"/>
                    <a:pt x="10110" y="196"/>
                  </a:cubicBezTo>
                  <a:cubicBezTo>
                    <a:pt x="10062" y="158"/>
                    <a:pt x="10002" y="138"/>
                    <a:pt x="9941" y="136"/>
                  </a:cubicBezTo>
                  <a:cubicBezTo>
                    <a:pt x="9941" y="136"/>
                    <a:pt x="6481" y="57"/>
                    <a:pt x="2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4541500" y="2338925"/>
              <a:ext cx="473450" cy="642100"/>
            </a:xfrm>
            <a:custGeom>
              <a:avLst/>
              <a:gdLst/>
              <a:ahLst/>
              <a:cxnLst/>
              <a:rect l="l" t="t" r="r" b="b"/>
              <a:pathLst>
                <a:path w="18938" h="25684" extrusionOk="0">
                  <a:moveTo>
                    <a:pt x="9543" y="1"/>
                  </a:moveTo>
                  <a:cubicBezTo>
                    <a:pt x="9342" y="1"/>
                    <a:pt x="9177" y="43"/>
                    <a:pt x="9056" y="133"/>
                  </a:cubicBezTo>
                  <a:cubicBezTo>
                    <a:pt x="9056" y="133"/>
                    <a:pt x="6072" y="956"/>
                    <a:pt x="4837" y="2809"/>
                  </a:cubicBezTo>
                  <a:cubicBezTo>
                    <a:pt x="3603" y="4662"/>
                    <a:pt x="1" y="15469"/>
                    <a:pt x="103" y="16395"/>
                  </a:cubicBezTo>
                  <a:cubicBezTo>
                    <a:pt x="137" y="16704"/>
                    <a:pt x="674" y="16807"/>
                    <a:pt x="1376" y="16807"/>
                  </a:cubicBezTo>
                  <a:cubicBezTo>
                    <a:pt x="2778" y="16807"/>
                    <a:pt x="4837" y="16395"/>
                    <a:pt x="4837" y="16395"/>
                  </a:cubicBezTo>
                  <a:lnTo>
                    <a:pt x="4837" y="16395"/>
                  </a:lnTo>
                  <a:cubicBezTo>
                    <a:pt x="4837" y="16395"/>
                    <a:pt x="1647" y="23085"/>
                    <a:pt x="1647" y="24217"/>
                  </a:cubicBezTo>
                  <a:cubicBezTo>
                    <a:pt x="1647" y="25110"/>
                    <a:pt x="2543" y="25683"/>
                    <a:pt x="3831" y="25683"/>
                  </a:cubicBezTo>
                  <a:cubicBezTo>
                    <a:pt x="4176" y="25683"/>
                    <a:pt x="4549" y="25642"/>
                    <a:pt x="4940" y="25555"/>
                  </a:cubicBezTo>
                  <a:cubicBezTo>
                    <a:pt x="6793" y="25143"/>
                    <a:pt x="13104" y="14277"/>
                    <a:pt x="13104" y="14277"/>
                  </a:cubicBezTo>
                  <a:cubicBezTo>
                    <a:pt x="13104" y="14277"/>
                    <a:pt x="14467" y="15861"/>
                    <a:pt x="15603" y="15861"/>
                  </a:cubicBezTo>
                  <a:cubicBezTo>
                    <a:pt x="15798" y="15861"/>
                    <a:pt x="15986" y="15814"/>
                    <a:pt x="16159" y="15705"/>
                  </a:cubicBezTo>
                  <a:cubicBezTo>
                    <a:pt x="17513" y="14852"/>
                    <a:pt x="17085" y="13132"/>
                    <a:pt x="16056" y="13132"/>
                  </a:cubicBezTo>
                  <a:cubicBezTo>
                    <a:pt x="15027" y="13132"/>
                    <a:pt x="18937" y="8912"/>
                    <a:pt x="17599" y="6133"/>
                  </a:cubicBezTo>
                  <a:cubicBezTo>
                    <a:pt x="16392" y="3625"/>
                    <a:pt x="11410" y="1"/>
                    <a:pt x="9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4534275" y="2331850"/>
              <a:ext cx="476000" cy="656200"/>
            </a:xfrm>
            <a:custGeom>
              <a:avLst/>
              <a:gdLst/>
              <a:ahLst/>
              <a:cxnLst/>
              <a:rect l="l" t="t" r="r" b="b"/>
              <a:pathLst>
                <a:path w="19040" h="26248" extrusionOk="0">
                  <a:moveTo>
                    <a:pt x="9832" y="567"/>
                  </a:moveTo>
                  <a:cubicBezTo>
                    <a:pt x="9961" y="567"/>
                    <a:pt x="10118" y="589"/>
                    <a:pt x="10292" y="631"/>
                  </a:cubicBezTo>
                  <a:cubicBezTo>
                    <a:pt x="12351" y="1132"/>
                    <a:pt x="16572" y="4331"/>
                    <a:pt x="17635" y="6539"/>
                  </a:cubicBezTo>
                  <a:cubicBezTo>
                    <a:pt x="18406" y="8140"/>
                    <a:pt x="17255" y="10332"/>
                    <a:pt x="16494" y="11783"/>
                  </a:cubicBezTo>
                  <a:cubicBezTo>
                    <a:pt x="16006" y="12712"/>
                    <a:pt x="15761" y="13178"/>
                    <a:pt x="15951" y="13495"/>
                  </a:cubicBezTo>
                  <a:cubicBezTo>
                    <a:pt x="15997" y="13571"/>
                    <a:pt x="16110" y="13697"/>
                    <a:pt x="16345" y="13697"/>
                  </a:cubicBezTo>
                  <a:cubicBezTo>
                    <a:pt x="16693" y="13697"/>
                    <a:pt x="16899" y="13981"/>
                    <a:pt x="16975" y="14248"/>
                  </a:cubicBezTo>
                  <a:cubicBezTo>
                    <a:pt x="17097" y="14666"/>
                    <a:pt x="16992" y="15311"/>
                    <a:pt x="16297" y="15748"/>
                  </a:cubicBezTo>
                  <a:cubicBezTo>
                    <a:pt x="16172" y="15826"/>
                    <a:pt x="16033" y="15861"/>
                    <a:pt x="15885" y="15861"/>
                  </a:cubicBezTo>
                  <a:cubicBezTo>
                    <a:pt x="15078" y="15861"/>
                    <a:pt x="14010" y="14842"/>
                    <a:pt x="13607" y="14375"/>
                  </a:cubicBezTo>
                  <a:cubicBezTo>
                    <a:pt x="13553" y="14312"/>
                    <a:pt x="13474" y="14277"/>
                    <a:pt x="13391" y="14277"/>
                  </a:cubicBezTo>
                  <a:cubicBezTo>
                    <a:pt x="13383" y="14277"/>
                    <a:pt x="13375" y="14277"/>
                    <a:pt x="13367" y="14278"/>
                  </a:cubicBezTo>
                  <a:cubicBezTo>
                    <a:pt x="13276" y="14286"/>
                    <a:pt x="13194" y="14338"/>
                    <a:pt x="13148" y="14417"/>
                  </a:cubicBezTo>
                  <a:cubicBezTo>
                    <a:pt x="10732" y="18577"/>
                    <a:pt x="6429" y="25281"/>
                    <a:pt x="5169" y="25562"/>
                  </a:cubicBezTo>
                  <a:cubicBezTo>
                    <a:pt x="4808" y="25642"/>
                    <a:pt x="4456" y="25681"/>
                    <a:pt x="4127" y="25681"/>
                  </a:cubicBezTo>
                  <a:cubicBezTo>
                    <a:pt x="3492" y="25681"/>
                    <a:pt x="2946" y="25536"/>
                    <a:pt x="2599" y="25258"/>
                  </a:cubicBezTo>
                  <a:cubicBezTo>
                    <a:pt x="2347" y="25054"/>
                    <a:pt x="2219" y="24800"/>
                    <a:pt x="2219" y="24499"/>
                  </a:cubicBezTo>
                  <a:cubicBezTo>
                    <a:pt x="2219" y="23715"/>
                    <a:pt x="4110" y="19465"/>
                    <a:pt x="5382" y="16800"/>
                  </a:cubicBezTo>
                  <a:cubicBezTo>
                    <a:pt x="5471" y="16612"/>
                    <a:pt x="5334" y="16394"/>
                    <a:pt x="5126" y="16394"/>
                  </a:cubicBezTo>
                  <a:cubicBezTo>
                    <a:pt x="5108" y="16394"/>
                    <a:pt x="5089" y="16396"/>
                    <a:pt x="5071" y="16401"/>
                  </a:cubicBezTo>
                  <a:cubicBezTo>
                    <a:pt x="3736" y="16668"/>
                    <a:pt x="2436" y="16811"/>
                    <a:pt x="1597" y="16811"/>
                  </a:cubicBezTo>
                  <a:cubicBezTo>
                    <a:pt x="1086" y="16811"/>
                    <a:pt x="746" y="16758"/>
                    <a:pt x="672" y="16646"/>
                  </a:cubicBezTo>
                  <a:cubicBezTo>
                    <a:pt x="593" y="15887"/>
                    <a:pt x="4061" y="5200"/>
                    <a:pt x="5361" y="3249"/>
                  </a:cubicBezTo>
                  <a:cubicBezTo>
                    <a:pt x="6523" y="1507"/>
                    <a:pt x="9392" y="697"/>
                    <a:pt x="9422" y="688"/>
                  </a:cubicBezTo>
                  <a:cubicBezTo>
                    <a:pt x="9455" y="679"/>
                    <a:pt x="9488" y="663"/>
                    <a:pt x="9516" y="642"/>
                  </a:cubicBezTo>
                  <a:cubicBezTo>
                    <a:pt x="9583" y="592"/>
                    <a:pt x="9692" y="567"/>
                    <a:pt x="9832" y="567"/>
                  </a:cubicBezTo>
                  <a:close/>
                  <a:moveTo>
                    <a:pt x="9835" y="0"/>
                  </a:moveTo>
                  <a:cubicBezTo>
                    <a:pt x="9589" y="0"/>
                    <a:pt x="9385" y="52"/>
                    <a:pt x="9225" y="156"/>
                  </a:cubicBezTo>
                  <a:cubicBezTo>
                    <a:pt x="8817" y="275"/>
                    <a:pt x="6099" y="1124"/>
                    <a:pt x="4891" y="2934"/>
                  </a:cubicBezTo>
                  <a:cubicBezTo>
                    <a:pt x="3630" y="4826"/>
                    <a:pt x="1" y="15711"/>
                    <a:pt x="110" y="16708"/>
                  </a:cubicBezTo>
                  <a:cubicBezTo>
                    <a:pt x="122" y="16820"/>
                    <a:pt x="176" y="16980"/>
                    <a:pt x="355" y="17112"/>
                  </a:cubicBezTo>
                  <a:cubicBezTo>
                    <a:pt x="614" y="17302"/>
                    <a:pt x="1122" y="17370"/>
                    <a:pt x="1717" y="17370"/>
                  </a:cubicBezTo>
                  <a:cubicBezTo>
                    <a:pt x="2691" y="17370"/>
                    <a:pt x="3899" y="17187"/>
                    <a:pt x="4633" y="17057"/>
                  </a:cubicBezTo>
                  <a:lnTo>
                    <a:pt x="4633" y="17057"/>
                  </a:lnTo>
                  <a:cubicBezTo>
                    <a:pt x="3856" y="18712"/>
                    <a:pt x="1653" y="23484"/>
                    <a:pt x="1653" y="24499"/>
                  </a:cubicBezTo>
                  <a:cubicBezTo>
                    <a:pt x="1653" y="24973"/>
                    <a:pt x="1857" y="25388"/>
                    <a:pt x="2244" y="25698"/>
                  </a:cubicBezTo>
                  <a:cubicBezTo>
                    <a:pt x="2694" y="26059"/>
                    <a:pt x="3358" y="26248"/>
                    <a:pt x="4123" y="26248"/>
                  </a:cubicBezTo>
                  <a:cubicBezTo>
                    <a:pt x="4517" y="26246"/>
                    <a:pt x="4908" y="26200"/>
                    <a:pt x="5291" y="26113"/>
                  </a:cubicBezTo>
                  <a:cubicBezTo>
                    <a:pt x="7084" y="25714"/>
                    <a:pt x="12244" y="17077"/>
                    <a:pt x="13446" y="15029"/>
                  </a:cubicBezTo>
                  <a:cubicBezTo>
                    <a:pt x="13921" y="15510"/>
                    <a:pt x="14949" y="16423"/>
                    <a:pt x="15901" y="16423"/>
                  </a:cubicBezTo>
                  <a:cubicBezTo>
                    <a:pt x="16142" y="16423"/>
                    <a:pt x="16378" y="16365"/>
                    <a:pt x="16599" y="16226"/>
                  </a:cubicBezTo>
                  <a:cubicBezTo>
                    <a:pt x="17497" y="15661"/>
                    <a:pt x="17709" y="14746"/>
                    <a:pt x="17519" y="14090"/>
                  </a:cubicBezTo>
                  <a:cubicBezTo>
                    <a:pt x="17365" y="13554"/>
                    <a:pt x="16963" y="13193"/>
                    <a:pt x="16473" y="13138"/>
                  </a:cubicBezTo>
                  <a:cubicBezTo>
                    <a:pt x="16543" y="12904"/>
                    <a:pt x="16790" y="12435"/>
                    <a:pt x="16995" y="12045"/>
                  </a:cubicBezTo>
                  <a:cubicBezTo>
                    <a:pt x="17809" y="10494"/>
                    <a:pt x="19039" y="8150"/>
                    <a:pt x="18145" y="6293"/>
                  </a:cubicBezTo>
                  <a:cubicBezTo>
                    <a:pt x="17004" y="3924"/>
                    <a:pt x="12639" y="621"/>
                    <a:pt x="10427" y="80"/>
                  </a:cubicBezTo>
                  <a:cubicBezTo>
                    <a:pt x="10209" y="27"/>
                    <a:pt x="10011" y="0"/>
                    <a:pt x="9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4581175" y="2183300"/>
              <a:ext cx="498075" cy="486200"/>
            </a:xfrm>
            <a:custGeom>
              <a:avLst/>
              <a:gdLst/>
              <a:ahLst/>
              <a:cxnLst/>
              <a:rect l="l" t="t" r="r" b="b"/>
              <a:pathLst>
                <a:path w="19923" h="19448" extrusionOk="0">
                  <a:moveTo>
                    <a:pt x="5743" y="1"/>
                  </a:moveTo>
                  <a:cubicBezTo>
                    <a:pt x="3437" y="1"/>
                    <a:pt x="2660" y="1181"/>
                    <a:pt x="6337" y="3064"/>
                  </a:cubicBezTo>
                  <a:cubicBezTo>
                    <a:pt x="6337" y="3064"/>
                    <a:pt x="574" y="3064"/>
                    <a:pt x="265" y="5843"/>
                  </a:cubicBezTo>
                  <a:cubicBezTo>
                    <a:pt x="1" y="8210"/>
                    <a:pt x="2128" y="9457"/>
                    <a:pt x="4799" y="9457"/>
                  </a:cubicBezTo>
                  <a:cubicBezTo>
                    <a:pt x="5264" y="9457"/>
                    <a:pt x="5745" y="9419"/>
                    <a:pt x="6234" y="9343"/>
                  </a:cubicBezTo>
                  <a:cubicBezTo>
                    <a:pt x="7563" y="9135"/>
                    <a:pt x="8842" y="9044"/>
                    <a:pt x="9922" y="9044"/>
                  </a:cubicBezTo>
                  <a:cubicBezTo>
                    <a:pt x="11518" y="9044"/>
                    <a:pt x="12679" y="9242"/>
                    <a:pt x="12924" y="9548"/>
                  </a:cubicBezTo>
                  <a:cubicBezTo>
                    <a:pt x="13335" y="10062"/>
                    <a:pt x="8910" y="11092"/>
                    <a:pt x="9939" y="11812"/>
                  </a:cubicBezTo>
                  <a:cubicBezTo>
                    <a:pt x="10741" y="12374"/>
                    <a:pt x="11543" y="12436"/>
                    <a:pt x="11859" y="12436"/>
                  </a:cubicBezTo>
                  <a:cubicBezTo>
                    <a:pt x="11948" y="12436"/>
                    <a:pt x="11998" y="12431"/>
                    <a:pt x="11998" y="12431"/>
                  </a:cubicBezTo>
                  <a:lnTo>
                    <a:pt x="11998" y="12431"/>
                  </a:lnTo>
                  <a:cubicBezTo>
                    <a:pt x="11998" y="12431"/>
                    <a:pt x="10557" y="12843"/>
                    <a:pt x="10661" y="13872"/>
                  </a:cubicBezTo>
                  <a:cubicBezTo>
                    <a:pt x="10764" y="14901"/>
                    <a:pt x="11659" y="19447"/>
                    <a:pt x="12379" y="19447"/>
                  </a:cubicBezTo>
                  <a:cubicBezTo>
                    <a:pt x="13099" y="19447"/>
                    <a:pt x="14469" y="19357"/>
                    <a:pt x="14469" y="19357"/>
                  </a:cubicBezTo>
                  <a:cubicBezTo>
                    <a:pt x="14469" y="19357"/>
                    <a:pt x="16424" y="18430"/>
                    <a:pt x="17968" y="16783"/>
                  </a:cubicBezTo>
                  <a:cubicBezTo>
                    <a:pt x="19512" y="15137"/>
                    <a:pt x="19923" y="11637"/>
                    <a:pt x="17968" y="9580"/>
                  </a:cubicBezTo>
                  <a:cubicBezTo>
                    <a:pt x="16012" y="7521"/>
                    <a:pt x="14469" y="5534"/>
                    <a:pt x="12924" y="3888"/>
                  </a:cubicBezTo>
                  <a:cubicBezTo>
                    <a:pt x="11381" y="2241"/>
                    <a:pt x="9940" y="491"/>
                    <a:pt x="6852" y="79"/>
                  </a:cubicBezTo>
                  <a:cubicBezTo>
                    <a:pt x="6455" y="27"/>
                    <a:pt x="6082" y="1"/>
                    <a:pt x="57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4577850" y="2176275"/>
              <a:ext cx="508925" cy="500275"/>
            </a:xfrm>
            <a:custGeom>
              <a:avLst/>
              <a:gdLst/>
              <a:ahLst/>
              <a:cxnLst/>
              <a:rect l="l" t="t" r="r" b="b"/>
              <a:pathLst>
                <a:path w="20357" h="20011" extrusionOk="0">
                  <a:moveTo>
                    <a:pt x="5867" y="564"/>
                  </a:moveTo>
                  <a:cubicBezTo>
                    <a:pt x="6186" y="564"/>
                    <a:pt x="6548" y="588"/>
                    <a:pt x="6947" y="641"/>
                  </a:cubicBezTo>
                  <a:cubicBezTo>
                    <a:pt x="9736" y="1012"/>
                    <a:pt x="11105" y="2485"/>
                    <a:pt x="12554" y="4044"/>
                  </a:cubicBezTo>
                  <a:lnTo>
                    <a:pt x="12851" y="4362"/>
                  </a:lnTo>
                  <a:cubicBezTo>
                    <a:pt x="13549" y="5106"/>
                    <a:pt x="14246" y="5920"/>
                    <a:pt x="14987" y="6783"/>
                  </a:cubicBezTo>
                  <a:cubicBezTo>
                    <a:pt x="15890" y="7836"/>
                    <a:pt x="16825" y="8926"/>
                    <a:pt x="17896" y="10055"/>
                  </a:cubicBezTo>
                  <a:cubicBezTo>
                    <a:pt x="19707" y="11962"/>
                    <a:pt x="19383" y="15284"/>
                    <a:pt x="17895" y="16871"/>
                  </a:cubicBezTo>
                  <a:cubicBezTo>
                    <a:pt x="16538" y="18319"/>
                    <a:pt x="14830" y="19208"/>
                    <a:pt x="14527" y="19359"/>
                  </a:cubicBezTo>
                  <a:cubicBezTo>
                    <a:pt x="14265" y="19376"/>
                    <a:pt x="13138" y="19447"/>
                    <a:pt x="12548" y="19452"/>
                  </a:cubicBezTo>
                  <a:cubicBezTo>
                    <a:pt x="12075" y="19203"/>
                    <a:pt x="11218" y="15557"/>
                    <a:pt x="11075" y="14124"/>
                  </a:cubicBezTo>
                  <a:cubicBezTo>
                    <a:pt x="10997" y="13344"/>
                    <a:pt x="12198" y="12987"/>
                    <a:pt x="12210" y="12983"/>
                  </a:cubicBezTo>
                  <a:cubicBezTo>
                    <a:pt x="12344" y="12944"/>
                    <a:pt x="12431" y="12812"/>
                    <a:pt x="12411" y="12671"/>
                  </a:cubicBezTo>
                  <a:cubicBezTo>
                    <a:pt x="12391" y="12532"/>
                    <a:pt x="12272" y="12428"/>
                    <a:pt x="12131" y="12428"/>
                  </a:cubicBezTo>
                  <a:lnTo>
                    <a:pt x="12130" y="12428"/>
                  </a:lnTo>
                  <a:cubicBezTo>
                    <a:pt x="12122" y="12428"/>
                    <a:pt x="12111" y="12429"/>
                    <a:pt x="12103" y="12430"/>
                  </a:cubicBezTo>
                  <a:cubicBezTo>
                    <a:pt x="12102" y="12430"/>
                    <a:pt x="12063" y="12434"/>
                    <a:pt x="11996" y="12434"/>
                  </a:cubicBezTo>
                  <a:cubicBezTo>
                    <a:pt x="11723" y="12434"/>
                    <a:pt x="10975" y="12381"/>
                    <a:pt x="10234" y="11862"/>
                  </a:cubicBezTo>
                  <a:cubicBezTo>
                    <a:pt x="10225" y="11856"/>
                    <a:pt x="10216" y="11850"/>
                    <a:pt x="10211" y="11845"/>
                  </a:cubicBezTo>
                  <a:cubicBezTo>
                    <a:pt x="10358" y="11617"/>
                    <a:pt x="11293" y="11209"/>
                    <a:pt x="11806" y="10986"/>
                  </a:cubicBezTo>
                  <a:cubicBezTo>
                    <a:pt x="12794" y="10554"/>
                    <a:pt x="13273" y="10333"/>
                    <a:pt x="13355" y="9998"/>
                  </a:cubicBezTo>
                  <a:cubicBezTo>
                    <a:pt x="13386" y="9877"/>
                    <a:pt x="13357" y="9749"/>
                    <a:pt x="13278" y="9653"/>
                  </a:cubicBezTo>
                  <a:cubicBezTo>
                    <a:pt x="12940" y="9231"/>
                    <a:pt x="11668" y="9044"/>
                    <a:pt x="10103" y="9044"/>
                  </a:cubicBezTo>
                  <a:cubicBezTo>
                    <a:pt x="8917" y="9044"/>
                    <a:pt x="7565" y="9151"/>
                    <a:pt x="6323" y="9344"/>
                  </a:cubicBezTo>
                  <a:cubicBezTo>
                    <a:pt x="5851" y="9418"/>
                    <a:pt x="5387" y="9454"/>
                    <a:pt x="4942" y="9454"/>
                  </a:cubicBezTo>
                  <a:cubicBezTo>
                    <a:pt x="3464" y="9454"/>
                    <a:pt x="2181" y="9059"/>
                    <a:pt x="1426" y="8336"/>
                  </a:cubicBezTo>
                  <a:cubicBezTo>
                    <a:pt x="833" y="7768"/>
                    <a:pt x="581" y="7035"/>
                    <a:pt x="679" y="6156"/>
                  </a:cubicBezTo>
                  <a:cubicBezTo>
                    <a:pt x="956" y="3660"/>
                    <a:pt x="6416" y="3629"/>
                    <a:pt x="6471" y="3629"/>
                  </a:cubicBezTo>
                  <a:cubicBezTo>
                    <a:pt x="6601" y="3629"/>
                    <a:pt x="6714" y="3539"/>
                    <a:pt x="6746" y="3412"/>
                  </a:cubicBezTo>
                  <a:cubicBezTo>
                    <a:pt x="6776" y="3285"/>
                    <a:pt x="6716" y="3154"/>
                    <a:pt x="6599" y="3094"/>
                  </a:cubicBezTo>
                  <a:cubicBezTo>
                    <a:pt x="4682" y="2112"/>
                    <a:pt x="4121" y="1382"/>
                    <a:pt x="4223" y="1056"/>
                  </a:cubicBezTo>
                  <a:cubicBezTo>
                    <a:pt x="4308" y="783"/>
                    <a:pt x="4893" y="564"/>
                    <a:pt x="5867" y="564"/>
                  </a:cubicBezTo>
                  <a:close/>
                  <a:moveTo>
                    <a:pt x="5882" y="0"/>
                  </a:moveTo>
                  <a:cubicBezTo>
                    <a:pt x="4827" y="0"/>
                    <a:pt x="3888" y="233"/>
                    <a:pt x="3683" y="887"/>
                  </a:cubicBezTo>
                  <a:cubicBezTo>
                    <a:pt x="3481" y="1535"/>
                    <a:pt x="4079" y="2281"/>
                    <a:pt x="5461" y="3111"/>
                  </a:cubicBezTo>
                  <a:cubicBezTo>
                    <a:pt x="3730" y="3256"/>
                    <a:pt x="368" y="3829"/>
                    <a:pt x="117" y="6092"/>
                  </a:cubicBezTo>
                  <a:cubicBezTo>
                    <a:pt x="1" y="7141"/>
                    <a:pt x="318" y="8058"/>
                    <a:pt x="1036" y="8744"/>
                  </a:cubicBezTo>
                  <a:cubicBezTo>
                    <a:pt x="1904" y="9575"/>
                    <a:pt x="3300" y="10022"/>
                    <a:pt x="4921" y="10022"/>
                  </a:cubicBezTo>
                  <a:cubicBezTo>
                    <a:pt x="5401" y="10022"/>
                    <a:pt x="5900" y="9983"/>
                    <a:pt x="6411" y="9903"/>
                  </a:cubicBezTo>
                  <a:cubicBezTo>
                    <a:pt x="7768" y="9691"/>
                    <a:pt x="9012" y="9609"/>
                    <a:pt x="10037" y="9609"/>
                  </a:cubicBezTo>
                  <a:cubicBezTo>
                    <a:pt x="11388" y="9609"/>
                    <a:pt x="12360" y="9751"/>
                    <a:pt x="12714" y="9919"/>
                  </a:cubicBezTo>
                  <a:cubicBezTo>
                    <a:pt x="12480" y="10075"/>
                    <a:pt x="11953" y="10304"/>
                    <a:pt x="11581" y="10467"/>
                  </a:cubicBezTo>
                  <a:cubicBezTo>
                    <a:pt x="10409" y="10978"/>
                    <a:pt x="9686" y="11317"/>
                    <a:pt x="9637" y="11808"/>
                  </a:cubicBezTo>
                  <a:cubicBezTo>
                    <a:pt x="9623" y="11947"/>
                    <a:pt x="9660" y="12149"/>
                    <a:pt x="9911" y="12325"/>
                  </a:cubicBezTo>
                  <a:cubicBezTo>
                    <a:pt x="10286" y="12588"/>
                    <a:pt x="10707" y="12780"/>
                    <a:pt x="11151" y="12891"/>
                  </a:cubicBezTo>
                  <a:cubicBezTo>
                    <a:pt x="10782" y="13169"/>
                    <a:pt x="10453" y="13586"/>
                    <a:pt x="10513" y="14180"/>
                  </a:cubicBezTo>
                  <a:cubicBezTo>
                    <a:pt x="10519" y="14239"/>
                    <a:pt x="11314" y="20011"/>
                    <a:pt x="12513" y="20011"/>
                  </a:cubicBezTo>
                  <a:cubicBezTo>
                    <a:pt x="13234" y="20011"/>
                    <a:pt x="14564" y="19923"/>
                    <a:pt x="14620" y="19921"/>
                  </a:cubicBezTo>
                  <a:cubicBezTo>
                    <a:pt x="14655" y="19918"/>
                    <a:pt x="14690" y="19909"/>
                    <a:pt x="14723" y="19894"/>
                  </a:cubicBezTo>
                  <a:cubicBezTo>
                    <a:pt x="14804" y="19854"/>
                    <a:pt x="16744" y="18924"/>
                    <a:pt x="18307" y="17258"/>
                  </a:cubicBezTo>
                  <a:cubicBezTo>
                    <a:pt x="19998" y="15454"/>
                    <a:pt x="20357" y="11824"/>
                    <a:pt x="18306" y="9665"/>
                  </a:cubicBezTo>
                  <a:cubicBezTo>
                    <a:pt x="17243" y="8547"/>
                    <a:pt x="16314" y="7462"/>
                    <a:pt x="15415" y="6413"/>
                  </a:cubicBezTo>
                  <a:cubicBezTo>
                    <a:pt x="14671" y="5547"/>
                    <a:pt x="13969" y="4727"/>
                    <a:pt x="13264" y="3975"/>
                  </a:cubicBezTo>
                  <a:lnTo>
                    <a:pt x="12968" y="3658"/>
                  </a:lnTo>
                  <a:cubicBezTo>
                    <a:pt x="11515" y="2095"/>
                    <a:pt x="10012" y="479"/>
                    <a:pt x="7022" y="80"/>
                  </a:cubicBezTo>
                  <a:cubicBezTo>
                    <a:pt x="6646" y="30"/>
                    <a:pt x="6257" y="0"/>
                    <a:pt x="5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5032475" y="2518475"/>
              <a:ext cx="18975" cy="59825"/>
            </a:xfrm>
            <a:custGeom>
              <a:avLst/>
              <a:gdLst/>
              <a:ahLst/>
              <a:cxnLst/>
              <a:rect l="l" t="t" r="r" b="b"/>
              <a:pathLst>
                <a:path w="759" h="2393" extrusionOk="0">
                  <a:moveTo>
                    <a:pt x="305" y="0"/>
                  </a:moveTo>
                  <a:cubicBezTo>
                    <a:pt x="290" y="0"/>
                    <a:pt x="274" y="1"/>
                    <a:pt x="259" y="4"/>
                  </a:cubicBezTo>
                  <a:cubicBezTo>
                    <a:pt x="105" y="30"/>
                    <a:pt x="0" y="175"/>
                    <a:pt x="25" y="329"/>
                  </a:cubicBezTo>
                  <a:cubicBezTo>
                    <a:pt x="186" y="1318"/>
                    <a:pt x="87" y="2064"/>
                    <a:pt x="86" y="2071"/>
                  </a:cubicBezTo>
                  <a:cubicBezTo>
                    <a:pt x="64" y="2225"/>
                    <a:pt x="173" y="2369"/>
                    <a:pt x="327" y="2391"/>
                  </a:cubicBezTo>
                  <a:cubicBezTo>
                    <a:pt x="340" y="2392"/>
                    <a:pt x="354" y="2393"/>
                    <a:pt x="367" y="2393"/>
                  </a:cubicBezTo>
                  <a:cubicBezTo>
                    <a:pt x="508" y="2393"/>
                    <a:pt x="626" y="2289"/>
                    <a:pt x="646" y="2149"/>
                  </a:cubicBezTo>
                  <a:cubicBezTo>
                    <a:pt x="651" y="2116"/>
                    <a:pt x="759" y="1316"/>
                    <a:pt x="583" y="238"/>
                  </a:cubicBezTo>
                  <a:cubicBezTo>
                    <a:pt x="560" y="99"/>
                    <a:pt x="441"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4654750" y="2334100"/>
              <a:ext cx="383075" cy="161700"/>
            </a:xfrm>
            <a:custGeom>
              <a:avLst/>
              <a:gdLst/>
              <a:ahLst/>
              <a:cxnLst/>
              <a:rect l="l" t="t" r="r" b="b"/>
              <a:pathLst>
                <a:path w="15323" h="6468" extrusionOk="0">
                  <a:moveTo>
                    <a:pt x="4834" y="0"/>
                  </a:moveTo>
                  <a:cubicBezTo>
                    <a:pt x="4825" y="0"/>
                    <a:pt x="4817" y="0"/>
                    <a:pt x="4808" y="1"/>
                  </a:cubicBezTo>
                  <a:cubicBezTo>
                    <a:pt x="3448" y="133"/>
                    <a:pt x="268" y="541"/>
                    <a:pt x="92" y="1475"/>
                  </a:cubicBezTo>
                  <a:cubicBezTo>
                    <a:pt x="1" y="1963"/>
                    <a:pt x="585" y="2259"/>
                    <a:pt x="777" y="2355"/>
                  </a:cubicBezTo>
                  <a:cubicBezTo>
                    <a:pt x="1380" y="2661"/>
                    <a:pt x="2046" y="2760"/>
                    <a:pt x="2774" y="2760"/>
                  </a:cubicBezTo>
                  <a:cubicBezTo>
                    <a:pt x="3410" y="2760"/>
                    <a:pt x="4093" y="2684"/>
                    <a:pt x="4822" y="2603"/>
                  </a:cubicBezTo>
                  <a:cubicBezTo>
                    <a:pt x="5664" y="2509"/>
                    <a:pt x="6556" y="2410"/>
                    <a:pt x="7500" y="2410"/>
                  </a:cubicBezTo>
                  <a:cubicBezTo>
                    <a:pt x="8721" y="2410"/>
                    <a:pt x="10032" y="2576"/>
                    <a:pt x="11441" y="3134"/>
                  </a:cubicBezTo>
                  <a:cubicBezTo>
                    <a:pt x="13028" y="3762"/>
                    <a:pt x="14139" y="4824"/>
                    <a:pt x="14740" y="6291"/>
                  </a:cubicBezTo>
                  <a:cubicBezTo>
                    <a:pt x="14783" y="6397"/>
                    <a:pt x="14886" y="6466"/>
                    <a:pt x="15002" y="6467"/>
                  </a:cubicBezTo>
                  <a:cubicBezTo>
                    <a:pt x="15039" y="6467"/>
                    <a:pt x="15075" y="6459"/>
                    <a:pt x="15108" y="6445"/>
                  </a:cubicBezTo>
                  <a:cubicBezTo>
                    <a:pt x="15253" y="6387"/>
                    <a:pt x="15322" y="6221"/>
                    <a:pt x="15264" y="6077"/>
                  </a:cubicBezTo>
                  <a:cubicBezTo>
                    <a:pt x="14601" y="4462"/>
                    <a:pt x="13384" y="3294"/>
                    <a:pt x="11649" y="2608"/>
                  </a:cubicBezTo>
                  <a:cubicBezTo>
                    <a:pt x="10163" y="2019"/>
                    <a:pt x="8762" y="1847"/>
                    <a:pt x="7483" y="1847"/>
                  </a:cubicBezTo>
                  <a:cubicBezTo>
                    <a:pt x="6498" y="1847"/>
                    <a:pt x="5584" y="1949"/>
                    <a:pt x="4759" y="2041"/>
                  </a:cubicBezTo>
                  <a:cubicBezTo>
                    <a:pt x="4050" y="2120"/>
                    <a:pt x="3388" y="2194"/>
                    <a:pt x="2782" y="2194"/>
                  </a:cubicBezTo>
                  <a:cubicBezTo>
                    <a:pt x="2129" y="2194"/>
                    <a:pt x="1541" y="2108"/>
                    <a:pt x="1032" y="1851"/>
                  </a:cubicBezTo>
                  <a:cubicBezTo>
                    <a:pt x="703" y="1684"/>
                    <a:pt x="653" y="1580"/>
                    <a:pt x="649" y="1580"/>
                  </a:cubicBezTo>
                  <a:cubicBezTo>
                    <a:pt x="769" y="1246"/>
                    <a:pt x="2736" y="771"/>
                    <a:pt x="4862" y="563"/>
                  </a:cubicBezTo>
                  <a:cubicBezTo>
                    <a:pt x="5018" y="548"/>
                    <a:pt x="5132" y="410"/>
                    <a:pt x="5117" y="254"/>
                  </a:cubicBezTo>
                  <a:cubicBezTo>
                    <a:pt x="5100" y="109"/>
                    <a:pt x="4977" y="0"/>
                    <a:pt x="4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4863275" y="2453825"/>
              <a:ext cx="138100" cy="143650"/>
            </a:xfrm>
            <a:custGeom>
              <a:avLst/>
              <a:gdLst/>
              <a:ahLst/>
              <a:cxnLst/>
              <a:rect l="l" t="t" r="r" b="b"/>
              <a:pathLst>
                <a:path w="5524" h="5746" extrusionOk="0">
                  <a:moveTo>
                    <a:pt x="325" y="1"/>
                  </a:moveTo>
                  <a:cubicBezTo>
                    <a:pt x="220" y="1"/>
                    <a:pt x="119" y="59"/>
                    <a:pt x="70" y="160"/>
                  </a:cubicBezTo>
                  <a:cubicBezTo>
                    <a:pt x="0" y="301"/>
                    <a:pt x="61" y="473"/>
                    <a:pt x="205" y="540"/>
                  </a:cubicBezTo>
                  <a:cubicBezTo>
                    <a:pt x="246" y="561"/>
                    <a:pt x="4398" y="2624"/>
                    <a:pt x="4939" y="5515"/>
                  </a:cubicBezTo>
                  <a:cubicBezTo>
                    <a:pt x="4964" y="5648"/>
                    <a:pt x="5080" y="5745"/>
                    <a:pt x="5216" y="5745"/>
                  </a:cubicBezTo>
                  <a:cubicBezTo>
                    <a:pt x="5234" y="5745"/>
                    <a:pt x="5252" y="5743"/>
                    <a:pt x="5269" y="5740"/>
                  </a:cubicBezTo>
                  <a:cubicBezTo>
                    <a:pt x="5423" y="5711"/>
                    <a:pt x="5524" y="5564"/>
                    <a:pt x="5494" y="5410"/>
                  </a:cubicBezTo>
                  <a:cubicBezTo>
                    <a:pt x="4901" y="2240"/>
                    <a:pt x="634" y="121"/>
                    <a:pt x="452" y="31"/>
                  </a:cubicBezTo>
                  <a:cubicBezTo>
                    <a:pt x="412" y="10"/>
                    <a:pt x="368" y="1"/>
                    <a:pt x="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4655275" y="2705725"/>
              <a:ext cx="171975" cy="50150"/>
            </a:xfrm>
            <a:custGeom>
              <a:avLst/>
              <a:gdLst/>
              <a:ahLst/>
              <a:cxnLst/>
              <a:rect l="l" t="t" r="r" b="b"/>
              <a:pathLst>
                <a:path w="6879" h="2006" extrusionOk="0">
                  <a:moveTo>
                    <a:pt x="6561" y="1"/>
                  </a:moveTo>
                  <a:cubicBezTo>
                    <a:pt x="6498" y="1"/>
                    <a:pt x="6434" y="22"/>
                    <a:pt x="6381" y="65"/>
                  </a:cubicBezTo>
                  <a:cubicBezTo>
                    <a:pt x="5343" y="945"/>
                    <a:pt x="1617" y="1356"/>
                    <a:pt x="268" y="1440"/>
                  </a:cubicBezTo>
                  <a:cubicBezTo>
                    <a:pt x="117" y="1450"/>
                    <a:pt x="0" y="1578"/>
                    <a:pt x="5" y="1731"/>
                  </a:cubicBezTo>
                  <a:cubicBezTo>
                    <a:pt x="9" y="1883"/>
                    <a:pt x="133" y="2003"/>
                    <a:pt x="285" y="2006"/>
                  </a:cubicBezTo>
                  <a:cubicBezTo>
                    <a:pt x="292" y="2006"/>
                    <a:pt x="297" y="2004"/>
                    <a:pt x="304" y="2004"/>
                  </a:cubicBezTo>
                  <a:cubicBezTo>
                    <a:pt x="509" y="1991"/>
                    <a:pt x="5353" y="1676"/>
                    <a:pt x="6748" y="497"/>
                  </a:cubicBezTo>
                  <a:cubicBezTo>
                    <a:pt x="6864" y="396"/>
                    <a:pt x="6878" y="219"/>
                    <a:pt x="6778" y="101"/>
                  </a:cubicBezTo>
                  <a:cubicBezTo>
                    <a:pt x="6722" y="35"/>
                    <a:pt x="6642" y="1"/>
                    <a:pt x="65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4616275" y="2610500"/>
              <a:ext cx="131400" cy="48675"/>
            </a:xfrm>
            <a:custGeom>
              <a:avLst/>
              <a:gdLst/>
              <a:ahLst/>
              <a:cxnLst/>
              <a:rect l="l" t="t" r="r" b="b"/>
              <a:pathLst>
                <a:path w="5256" h="1947" extrusionOk="0">
                  <a:moveTo>
                    <a:pt x="4933" y="0"/>
                  </a:moveTo>
                  <a:cubicBezTo>
                    <a:pt x="4828" y="0"/>
                    <a:pt x="4726" y="60"/>
                    <a:pt x="4679" y="162"/>
                  </a:cubicBezTo>
                  <a:cubicBezTo>
                    <a:pt x="4215" y="1135"/>
                    <a:pt x="3124" y="1376"/>
                    <a:pt x="2157" y="1376"/>
                  </a:cubicBezTo>
                  <a:cubicBezTo>
                    <a:pt x="1218" y="1376"/>
                    <a:pt x="396" y="1148"/>
                    <a:pt x="379" y="1143"/>
                  </a:cubicBezTo>
                  <a:cubicBezTo>
                    <a:pt x="357" y="1138"/>
                    <a:pt x="335" y="1136"/>
                    <a:pt x="314" y="1136"/>
                  </a:cubicBezTo>
                  <a:cubicBezTo>
                    <a:pt x="190" y="1136"/>
                    <a:pt x="77" y="1217"/>
                    <a:pt x="42" y="1341"/>
                  </a:cubicBezTo>
                  <a:cubicBezTo>
                    <a:pt x="1" y="1486"/>
                    <a:pt x="80" y="1639"/>
                    <a:pt x="224" y="1687"/>
                  </a:cubicBezTo>
                  <a:cubicBezTo>
                    <a:pt x="297" y="1707"/>
                    <a:pt x="1157" y="1946"/>
                    <a:pt x="2161" y="1946"/>
                  </a:cubicBezTo>
                  <a:cubicBezTo>
                    <a:pt x="3287" y="1946"/>
                    <a:pt x="4597" y="1646"/>
                    <a:pt x="5188" y="404"/>
                  </a:cubicBezTo>
                  <a:cubicBezTo>
                    <a:pt x="5256" y="263"/>
                    <a:pt x="5196" y="94"/>
                    <a:pt x="5055" y="28"/>
                  </a:cubicBezTo>
                  <a:cubicBezTo>
                    <a:pt x="5016" y="9"/>
                    <a:pt x="4974" y="0"/>
                    <a:pt x="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4716300" y="2600225"/>
              <a:ext cx="54075" cy="29575"/>
            </a:xfrm>
            <a:custGeom>
              <a:avLst/>
              <a:gdLst/>
              <a:ahLst/>
              <a:cxnLst/>
              <a:rect l="l" t="t" r="r" b="b"/>
              <a:pathLst>
                <a:path w="2163" h="1183" extrusionOk="0">
                  <a:moveTo>
                    <a:pt x="320" y="0"/>
                  </a:moveTo>
                  <a:cubicBezTo>
                    <a:pt x="207" y="0"/>
                    <a:pt x="101" y="67"/>
                    <a:pt x="57" y="178"/>
                  </a:cubicBezTo>
                  <a:cubicBezTo>
                    <a:pt x="0" y="322"/>
                    <a:pt x="68" y="485"/>
                    <a:pt x="210" y="544"/>
                  </a:cubicBezTo>
                  <a:lnTo>
                    <a:pt x="1754" y="1162"/>
                  </a:lnTo>
                  <a:cubicBezTo>
                    <a:pt x="1787" y="1175"/>
                    <a:pt x="1823" y="1182"/>
                    <a:pt x="1859" y="1182"/>
                  </a:cubicBezTo>
                  <a:cubicBezTo>
                    <a:pt x="1994" y="1182"/>
                    <a:pt x="2111" y="1086"/>
                    <a:pt x="2136" y="953"/>
                  </a:cubicBezTo>
                  <a:cubicBezTo>
                    <a:pt x="2162" y="819"/>
                    <a:pt x="2089" y="687"/>
                    <a:pt x="1963" y="637"/>
                  </a:cubicBezTo>
                  <a:lnTo>
                    <a:pt x="420" y="18"/>
                  </a:lnTo>
                  <a:cubicBezTo>
                    <a:pt x="387" y="6"/>
                    <a:pt x="35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4572350" y="2527500"/>
              <a:ext cx="79800" cy="72050"/>
            </a:xfrm>
            <a:custGeom>
              <a:avLst/>
              <a:gdLst/>
              <a:ahLst/>
              <a:cxnLst/>
              <a:rect l="l" t="t" r="r" b="b"/>
              <a:pathLst>
                <a:path w="3192" h="2882" extrusionOk="0">
                  <a:moveTo>
                    <a:pt x="3191" y="0"/>
                  </a:moveTo>
                  <a:cubicBezTo>
                    <a:pt x="3191" y="1"/>
                    <a:pt x="0" y="411"/>
                    <a:pt x="0" y="927"/>
                  </a:cubicBezTo>
                  <a:cubicBezTo>
                    <a:pt x="0" y="1441"/>
                    <a:pt x="2059" y="2882"/>
                    <a:pt x="2059" y="2882"/>
                  </a:cubicBezTo>
                  <a:lnTo>
                    <a:pt x="3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4565250" y="2520400"/>
              <a:ext cx="94400" cy="86225"/>
            </a:xfrm>
            <a:custGeom>
              <a:avLst/>
              <a:gdLst/>
              <a:ahLst/>
              <a:cxnLst/>
              <a:rect l="l" t="t" r="r" b="b"/>
              <a:pathLst>
                <a:path w="3776" h="3449" extrusionOk="0">
                  <a:moveTo>
                    <a:pt x="3474" y="1"/>
                  </a:moveTo>
                  <a:cubicBezTo>
                    <a:pt x="3462" y="1"/>
                    <a:pt x="3450" y="1"/>
                    <a:pt x="3438" y="3"/>
                  </a:cubicBezTo>
                  <a:cubicBezTo>
                    <a:pt x="1" y="448"/>
                    <a:pt x="1" y="1021"/>
                    <a:pt x="1" y="1211"/>
                  </a:cubicBezTo>
                  <a:cubicBezTo>
                    <a:pt x="1" y="1787"/>
                    <a:pt x="1367" y="2828"/>
                    <a:pt x="2180" y="3397"/>
                  </a:cubicBezTo>
                  <a:cubicBezTo>
                    <a:pt x="2227" y="3431"/>
                    <a:pt x="2284" y="3448"/>
                    <a:pt x="2342" y="3448"/>
                  </a:cubicBezTo>
                  <a:lnTo>
                    <a:pt x="2342" y="3448"/>
                  </a:lnTo>
                  <a:cubicBezTo>
                    <a:pt x="2466" y="3448"/>
                    <a:pt x="2574" y="3369"/>
                    <a:pt x="2611" y="3251"/>
                  </a:cubicBezTo>
                  <a:cubicBezTo>
                    <a:pt x="2649" y="3133"/>
                    <a:pt x="2606" y="3005"/>
                    <a:pt x="2505" y="2934"/>
                  </a:cubicBezTo>
                  <a:cubicBezTo>
                    <a:pt x="1554" y="2268"/>
                    <a:pt x="708" y="1522"/>
                    <a:pt x="581" y="1252"/>
                  </a:cubicBezTo>
                  <a:cubicBezTo>
                    <a:pt x="873" y="1028"/>
                    <a:pt x="2290" y="722"/>
                    <a:pt x="3511" y="565"/>
                  </a:cubicBezTo>
                  <a:cubicBezTo>
                    <a:pt x="3666" y="544"/>
                    <a:pt x="3775" y="403"/>
                    <a:pt x="3755" y="248"/>
                  </a:cubicBezTo>
                  <a:cubicBezTo>
                    <a:pt x="3737" y="104"/>
                    <a:pt x="3614" y="1"/>
                    <a:pt x="3474" y="1"/>
                  </a:cubicBezTo>
                  <a:close/>
                  <a:moveTo>
                    <a:pt x="2342" y="3448"/>
                  </a:moveTo>
                  <a:cubicBezTo>
                    <a:pt x="2342" y="3448"/>
                    <a:pt x="2342" y="3448"/>
                    <a:pt x="2342" y="3448"/>
                  </a:cubicBezTo>
                  <a:lnTo>
                    <a:pt x="2343" y="3448"/>
                  </a:lnTo>
                  <a:cubicBezTo>
                    <a:pt x="2343" y="3448"/>
                    <a:pt x="2342" y="3448"/>
                    <a:pt x="2342" y="34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8"/>
            <p:cNvSpPr/>
            <p:nvPr/>
          </p:nvSpPr>
          <p:spPr>
            <a:xfrm>
              <a:off x="4638400" y="2478975"/>
              <a:ext cx="27625" cy="40900"/>
            </a:xfrm>
            <a:custGeom>
              <a:avLst/>
              <a:gdLst/>
              <a:ahLst/>
              <a:cxnLst/>
              <a:rect l="l" t="t" r="r" b="b"/>
              <a:pathLst>
                <a:path w="1105" h="1636" extrusionOk="0">
                  <a:moveTo>
                    <a:pt x="750" y="1"/>
                  </a:moveTo>
                  <a:cubicBezTo>
                    <a:pt x="539" y="1"/>
                    <a:pt x="283" y="284"/>
                    <a:pt x="149" y="684"/>
                  </a:cubicBezTo>
                  <a:cubicBezTo>
                    <a:pt x="0" y="1129"/>
                    <a:pt x="60" y="1549"/>
                    <a:pt x="283" y="1624"/>
                  </a:cubicBezTo>
                  <a:cubicBezTo>
                    <a:pt x="306" y="1632"/>
                    <a:pt x="329" y="1635"/>
                    <a:pt x="353" y="1635"/>
                  </a:cubicBezTo>
                  <a:cubicBezTo>
                    <a:pt x="565" y="1635"/>
                    <a:pt x="821" y="1353"/>
                    <a:pt x="956" y="952"/>
                  </a:cubicBezTo>
                  <a:cubicBezTo>
                    <a:pt x="1105" y="508"/>
                    <a:pt x="1044" y="86"/>
                    <a:pt x="821" y="12"/>
                  </a:cubicBezTo>
                  <a:cubicBezTo>
                    <a:pt x="798" y="5"/>
                    <a:pt x="775" y="1"/>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8"/>
            <p:cNvSpPr/>
            <p:nvPr/>
          </p:nvSpPr>
          <p:spPr>
            <a:xfrm>
              <a:off x="4706025" y="2513300"/>
              <a:ext cx="27625" cy="40900"/>
            </a:xfrm>
            <a:custGeom>
              <a:avLst/>
              <a:gdLst/>
              <a:ahLst/>
              <a:cxnLst/>
              <a:rect l="l" t="t" r="r" b="b"/>
              <a:pathLst>
                <a:path w="1105" h="1636" extrusionOk="0">
                  <a:moveTo>
                    <a:pt x="751" y="1"/>
                  </a:moveTo>
                  <a:cubicBezTo>
                    <a:pt x="539" y="1"/>
                    <a:pt x="283" y="284"/>
                    <a:pt x="150" y="683"/>
                  </a:cubicBezTo>
                  <a:cubicBezTo>
                    <a:pt x="1" y="1128"/>
                    <a:pt x="62" y="1550"/>
                    <a:pt x="283" y="1624"/>
                  </a:cubicBezTo>
                  <a:cubicBezTo>
                    <a:pt x="306" y="1631"/>
                    <a:pt x="330" y="1635"/>
                    <a:pt x="354" y="1635"/>
                  </a:cubicBezTo>
                  <a:cubicBezTo>
                    <a:pt x="566" y="1635"/>
                    <a:pt x="822" y="1352"/>
                    <a:pt x="956" y="952"/>
                  </a:cubicBezTo>
                  <a:cubicBezTo>
                    <a:pt x="1105" y="508"/>
                    <a:pt x="1045" y="86"/>
                    <a:pt x="822" y="12"/>
                  </a:cubicBezTo>
                  <a:cubicBezTo>
                    <a:pt x="799" y="4"/>
                    <a:pt x="776" y="1"/>
                    <a:pt x="7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8"/>
            <p:cNvSpPr/>
            <p:nvPr/>
          </p:nvSpPr>
          <p:spPr>
            <a:xfrm>
              <a:off x="4733625" y="2464000"/>
              <a:ext cx="39000" cy="56675"/>
            </a:xfrm>
            <a:custGeom>
              <a:avLst/>
              <a:gdLst/>
              <a:ahLst/>
              <a:cxnLst/>
              <a:rect l="l" t="t" r="r" b="b"/>
              <a:pathLst>
                <a:path w="1560" h="2267" extrusionOk="0">
                  <a:moveTo>
                    <a:pt x="1" y="0"/>
                  </a:moveTo>
                  <a:lnTo>
                    <a:pt x="1418" y="2267"/>
                  </a:lnTo>
                  <a:cubicBezTo>
                    <a:pt x="1559" y="142"/>
                    <a:pt x="1"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8"/>
            <p:cNvSpPr/>
            <p:nvPr/>
          </p:nvSpPr>
          <p:spPr>
            <a:xfrm>
              <a:off x="4724650" y="2456925"/>
              <a:ext cx="55425" cy="70825"/>
            </a:xfrm>
            <a:custGeom>
              <a:avLst/>
              <a:gdLst/>
              <a:ahLst/>
              <a:cxnLst/>
              <a:rect l="l" t="t" r="r" b="b"/>
              <a:pathLst>
                <a:path w="2217" h="2833" extrusionOk="0">
                  <a:moveTo>
                    <a:pt x="358" y="1"/>
                  </a:moveTo>
                  <a:cubicBezTo>
                    <a:pt x="141" y="1"/>
                    <a:pt x="1" y="243"/>
                    <a:pt x="120" y="433"/>
                  </a:cubicBezTo>
                  <a:lnTo>
                    <a:pt x="1538" y="2700"/>
                  </a:lnTo>
                  <a:cubicBezTo>
                    <a:pt x="1589" y="2782"/>
                    <a:pt x="1679" y="2832"/>
                    <a:pt x="1777" y="2832"/>
                  </a:cubicBezTo>
                  <a:lnTo>
                    <a:pt x="1777" y="2832"/>
                  </a:lnTo>
                  <a:cubicBezTo>
                    <a:pt x="1925" y="2832"/>
                    <a:pt x="2048" y="2717"/>
                    <a:pt x="2059" y="2568"/>
                  </a:cubicBezTo>
                  <a:cubicBezTo>
                    <a:pt x="2216" y="197"/>
                    <a:pt x="403" y="4"/>
                    <a:pt x="385" y="2"/>
                  </a:cubicBezTo>
                  <a:cubicBezTo>
                    <a:pt x="376" y="1"/>
                    <a:pt x="367" y="1"/>
                    <a:pt x="358" y="1"/>
                  </a:cubicBezTo>
                  <a:close/>
                  <a:moveTo>
                    <a:pt x="1777" y="2832"/>
                  </a:moveTo>
                  <a:cubicBezTo>
                    <a:pt x="1776" y="2832"/>
                    <a:pt x="1776" y="2832"/>
                    <a:pt x="1776" y="2832"/>
                  </a:cubicBezTo>
                  <a:lnTo>
                    <a:pt x="1777" y="2832"/>
                  </a:lnTo>
                  <a:cubicBezTo>
                    <a:pt x="1777" y="2832"/>
                    <a:pt x="1777" y="2832"/>
                    <a:pt x="1777" y="28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p:nvPr/>
          </p:nvSpPr>
          <p:spPr>
            <a:xfrm>
              <a:off x="4648650" y="2429275"/>
              <a:ext cx="49600" cy="20600"/>
            </a:xfrm>
            <a:custGeom>
              <a:avLst/>
              <a:gdLst/>
              <a:ahLst/>
              <a:cxnLst/>
              <a:rect l="l" t="t" r="r" b="b"/>
              <a:pathLst>
                <a:path w="1984" h="824" extrusionOk="0">
                  <a:moveTo>
                    <a:pt x="1206" y="0"/>
                  </a:moveTo>
                  <a:cubicBezTo>
                    <a:pt x="877" y="0"/>
                    <a:pt x="462" y="188"/>
                    <a:pt x="0" y="823"/>
                  </a:cubicBezTo>
                  <a:lnTo>
                    <a:pt x="1984" y="398"/>
                  </a:lnTo>
                  <a:cubicBezTo>
                    <a:pt x="1984" y="398"/>
                    <a:pt x="1685" y="0"/>
                    <a:pt x="1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8"/>
            <p:cNvSpPr/>
            <p:nvPr/>
          </p:nvSpPr>
          <p:spPr>
            <a:xfrm>
              <a:off x="4639550" y="2422200"/>
              <a:ext cx="67475" cy="34725"/>
            </a:xfrm>
            <a:custGeom>
              <a:avLst/>
              <a:gdLst/>
              <a:ahLst/>
              <a:cxnLst/>
              <a:rect l="l" t="t" r="r" b="b"/>
              <a:pathLst>
                <a:path w="2699" h="1389" extrusionOk="0">
                  <a:moveTo>
                    <a:pt x="1529" y="567"/>
                  </a:moveTo>
                  <a:lnTo>
                    <a:pt x="1355" y="604"/>
                  </a:lnTo>
                  <a:cubicBezTo>
                    <a:pt x="1411" y="585"/>
                    <a:pt x="1470" y="573"/>
                    <a:pt x="1529" y="567"/>
                  </a:cubicBezTo>
                  <a:close/>
                  <a:moveTo>
                    <a:pt x="1562" y="1"/>
                  </a:moveTo>
                  <a:cubicBezTo>
                    <a:pt x="1066" y="4"/>
                    <a:pt x="587" y="320"/>
                    <a:pt x="136" y="940"/>
                  </a:cubicBezTo>
                  <a:cubicBezTo>
                    <a:pt x="0" y="1127"/>
                    <a:pt x="134" y="1389"/>
                    <a:pt x="364" y="1389"/>
                  </a:cubicBezTo>
                  <a:cubicBezTo>
                    <a:pt x="385" y="1389"/>
                    <a:pt x="404" y="1387"/>
                    <a:pt x="424" y="1382"/>
                  </a:cubicBezTo>
                  <a:lnTo>
                    <a:pt x="2408" y="957"/>
                  </a:lnTo>
                  <a:cubicBezTo>
                    <a:pt x="2610" y="915"/>
                    <a:pt x="2699" y="677"/>
                    <a:pt x="2575" y="512"/>
                  </a:cubicBezTo>
                  <a:cubicBezTo>
                    <a:pt x="2559" y="491"/>
                    <a:pt x="2185" y="1"/>
                    <a:pt x="1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8"/>
            <p:cNvSpPr/>
            <p:nvPr/>
          </p:nvSpPr>
          <p:spPr>
            <a:xfrm>
              <a:off x="3243525" y="1029425"/>
              <a:ext cx="744700" cy="1174425"/>
            </a:xfrm>
            <a:custGeom>
              <a:avLst/>
              <a:gdLst/>
              <a:ahLst/>
              <a:cxnLst/>
              <a:rect l="l" t="t" r="r" b="b"/>
              <a:pathLst>
                <a:path w="29788" h="46977" extrusionOk="0">
                  <a:moveTo>
                    <a:pt x="14894" y="1"/>
                  </a:moveTo>
                  <a:lnTo>
                    <a:pt x="0" y="18750"/>
                  </a:lnTo>
                  <a:lnTo>
                    <a:pt x="5827" y="18750"/>
                  </a:lnTo>
                  <a:lnTo>
                    <a:pt x="5827" y="46977"/>
                  </a:lnTo>
                  <a:lnTo>
                    <a:pt x="23962" y="46977"/>
                  </a:lnTo>
                  <a:lnTo>
                    <a:pt x="23962" y="18750"/>
                  </a:lnTo>
                  <a:lnTo>
                    <a:pt x="29788" y="18750"/>
                  </a:lnTo>
                  <a:lnTo>
                    <a:pt x="148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8"/>
            <p:cNvSpPr/>
            <p:nvPr/>
          </p:nvSpPr>
          <p:spPr>
            <a:xfrm>
              <a:off x="3234300" y="1022500"/>
              <a:ext cx="763150" cy="1188425"/>
            </a:xfrm>
            <a:custGeom>
              <a:avLst/>
              <a:gdLst/>
              <a:ahLst/>
              <a:cxnLst/>
              <a:rect l="l" t="t" r="r" b="b"/>
              <a:pathLst>
                <a:path w="30526" h="47537" extrusionOk="0">
                  <a:moveTo>
                    <a:pt x="15263" y="732"/>
                  </a:moveTo>
                  <a:lnTo>
                    <a:pt x="29571" y="18744"/>
                  </a:lnTo>
                  <a:lnTo>
                    <a:pt x="24331" y="18744"/>
                  </a:lnTo>
                  <a:cubicBezTo>
                    <a:pt x="24331" y="18744"/>
                    <a:pt x="24330" y="18744"/>
                    <a:pt x="24329" y="18744"/>
                  </a:cubicBezTo>
                  <a:cubicBezTo>
                    <a:pt x="24175" y="18744"/>
                    <a:pt x="24049" y="18871"/>
                    <a:pt x="24049" y="19027"/>
                  </a:cubicBezTo>
                  <a:lnTo>
                    <a:pt x="24049" y="46971"/>
                  </a:lnTo>
                  <a:lnTo>
                    <a:pt x="6478" y="46971"/>
                  </a:lnTo>
                  <a:lnTo>
                    <a:pt x="6478" y="19027"/>
                  </a:lnTo>
                  <a:cubicBezTo>
                    <a:pt x="6478" y="18871"/>
                    <a:pt x="6352" y="18744"/>
                    <a:pt x="6198" y="18744"/>
                  </a:cubicBezTo>
                  <a:cubicBezTo>
                    <a:pt x="6197" y="18744"/>
                    <a:pt x="6196" y="18744"/>
                    <a:pt x="6196" y="18744"/>
                  </a:cubicBezTo>
                  <a:lnTo>
                    <a:pt x="955" y="18744"/>
                  </a:lnTo>
                  <a:lnTo>
                    <a:pt x="15263" y="732"/>
                  </a:lnTo>
                  <a:close/>
                  <a:moveTo>
                    <a:pt x="15263" y="1"/>
                  </a:moveTo>
                  <a:cubicBezTo>
                    <a:pt x="15180" y="1"/>
                    <a:pt x="15096" y="35"/>
                    <a:pt x="15042" y="102"/>
                  </a:cubicBezTo>
                  <a:lnTo>
                    <a:pt x="148" y="18850"/>
                  </a:lnTo>
                  <a:cubicBezTo>
                    <a:pt x="1" y="19035"/>
                    <a:pt x="133" y="19309"/>
                    <a:pt x="370" y="19309"/>
                  </a:cubicBezTo>
                  <a:lnTo>
                    <a:pt x="5913" y="19309"/>
                  </a:lnTo>
                  <a:lnTo>
                    <a:pt x="5913" y="47254"/>
                  </a:lnTo>
                  <a:cubicBezTo>
                    <a:pt x="5912" y="47410"/>
                    <a:pt x="6039" y="47536"/>
                    <a:pt x="6196" y="47536"/>
                  </a:cubicBezTo>
                  <a:lnTo>
                    <a:pt x="24331" y="47536"/>
                  </a:lnTo>
                  <a:cubicBezTo>
                    <a:pt x="24488" y="47536"/>
                    <a:pt x="24615" y="47410"/>
                    <a:pt x="24615" y="47254"/>
                  </a:cubicBezTo>
                  <a:lnTo>
                    <a:pt x="24615" y="19309"/>
                  </a:lnTo>
                  <a:lnTo>
                    <a:pt x="30157" y="19309"/>
                  </a:lnTo>
                  <a:cubicBezTo>
                    <a:pt x="30394" y="19309"/>
                    <a:pt x="30525" y="19035"/>
                    <a:pt x="30379" y="18850"/>
                  </a:cubicBezTo>
                  <a:lnTo>
                    <a:pt x="15485" y="102"/>
                  </a:lnTo>
                  <a:cubicBezTo>
                    <a:pt x="15431" y="35"/>
                    <a:pt x="15347" y="1"/>
                    <a:pt x="15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8"/>
            <p:cNvSpPr/>
            <p:nvPr/>
          </p:nvSpPr>
          <p:spPr>
            <a:xfrm>
              <a:off x="3243525" y="999075"/>
              <a:ext cx="744700" cy="1174425"/>
            </a:xfrm>
            <a:custGeom>
              <a:avLst/>
              <a:gdLst/>
              <a:ahLst/>
              <a:cxnLst/>
              <a:rect l="l" t="t" r="r" b="b"/>
              <a:pathLst>
                <a:path w="29788" h="46977" extrusionOk="0">
                  <a:moveTo>
                    <a:pt x="14894" y="1"/>
                  </a:moveTo>
                  <a:lnTo>
                    <a:pt x="0" y="18749"/>
                  </a:lnTo>
                  <a:lnTo>
                    <a:pt x="5827" y="18749"/>
                  </a:lnTo>
                  <a:lnTo>
                    <a:pt x="5827" y="46977"/>
                  </a:lnTo>
                  <a:lnTo>
                    <a:pt x="23962" y="46977"/>
                  </a:lnTo>
                  <a:lnTo>
                    <a:pt x="23962" y="18749"/>
                  </a:lnTo>
                  <a:lnTo>
                    <a:pt x="29788" y="18749"/>
                  </a:lnTo>
                  <a:lnTo>
                    <a:pt x="148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8"/>
            <p:cNvSpPr/>
            <p:nvPr/>
          </p:nvSpPr>
          <p:spPr>
            <a:xfrm>
              <a:off x="3234300" y="992150"/>
              <a:ext cx="763150" cy="1188450"/>
            </a:xfrm>
            <a:custGeom>
              <a:avLst/>
              <a:gdLst/>
              <a:ahLst/>
              <a:cxnLst/>
              <a:rect l="l" t="t" r="r" b="b"/>
              <a:pathLst>
                <a:path w="30526" h="47538" extrusionOk="0">
                  <a:moveTo>
                    <a:pt x="15263" y="732"/>
                  </a:moveTo>
                  <a:lnTo>
                    <a:pt x="29571" y="18744"/>
                  </a:lnTo>
                  <a:lnTo>
                    <a:pt x="24331" y="18744"/>
                  </a:lnTo>
                  <a:cubicBezTo>
                    <a:pt x="24331" y="18744"/>
                    <a:pt x="24330" y="18744"/>
                    <a:pt x="24329" y="18744"/>
                  </a:cubicBezTo>
                  <a:cubicBezTo>
                    <a:pt x="24175" y="18744"/>
                    <a:pt x="24049" y="18871"/>
                    <a:pt x="24049" y="19026"/>
                  </a:cubicBezTo>
                  <a:lnTo>
                    <a:pt x="24049" y="46971"/>
                  </a:lnTo>
                  <a:lnTo>
                    <a:pt x="6478" y="46971"/>
                  </a:lnTo>
                  <a:lnTo>
                    <a:pt x="6478" y="19026"/>
                  </a:lnTo>
                  <a:cubicBezTo>
                    <a:pt x="6478" y="18870"/>
                    <a:pt x="6351" y="18744"/>
                    <a:pt x="6196" y="18744"/>
                  </a:cubicBezTo>
                  <a:lnTo>
                    <a:pt x="955" y="18744"/>
                  </a:lnTo>
                  <a:lnTo>
                    <a:pt x="15263" y="732"/>
                  </a:lnTo>
                  <a:close/>
                  <a:moveTo>
                    <a:pt x="15263" y="1"/>
                  </a:moveTo>
                  <a:cubicBezTo>
                    <a:pt x="15180" y="1"/>
                    <a:pt x="15096" y="34"/>
                    <a:pt x="15042" y="102"/>
                  </a:cubicBezTo>
                  <a:lnTo>
                    <a:pt x="148" y="18850"/>
                  </a:lnTo>
                  <a:cubicBezTo>
                    <a:pt x="1" y="19036"/>
                    <a:pt x="133" y="19309"/>
                    <a:pt x="370" y="19309"/>
                  </a:cubicBezTo>
                  <a:lnTo>
                    <a:pt x="5913" y="19309"/>
                  </a:lnTo>
                  <a:lnTo>
                    <a:pt x="5913" y="47254"/>
                  </a:lnTo>
                  <a:cubicBezTo>
                    <a:pt x="5912" y="47410"/>
                    <a:pt x="6039" y="47537"/>
                    <a:pt x="6196" y="47537"/>
                  </a:cubicBezTo>
                  <a:lnTo>
                    <a:pt x="24331" y="47537"/>
                  </a:lnTo>
                  <a:cubicBezTo>
                    <a:pt x="24488" y="47537"/>
                    <a:pt x="24615" y="47410"/>
                    <a:pt x="24615" y="47254"/>
                  </a:cubicBezTo>
                  <a:lnTo>
                    <a:pt x="24615" y="19309"/>
                  </a:lnTo>
                  <a:lnTo>
                    <a:pt x="30157" y="19309"/>
                  </a:lnTo>
                  <a:cubicBezTo>
                    <a:pt x="30394" y="19309"/>
                    <a:pt x="30525" y="19036"/>
                    <a:pt x="30379" y="18850"/>
                  </a:cubicBezTo>
                  <a:lnTo>
                    <a:pt x="15485" y="102"/>
                  </a:lnTo>
                  <a:cubicBezTo>
                    <a:pt x="15431" y="34"/>
                    <a:pt x="15347" y="1"/>
                    <a:pt x="15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8"/>
            <p:cNvSpPr/>
            <p:nvPr/>
          </p:nvSpPr>
          <p:spPr>
            <a:xfrm>
              <a:off x="2827675" y="2093775"/>
              <a:ext cx="1514525" cy="1514525"/>
            </a:xfrm>
            <a:custGeom>
              <a:avLst/>
              <a:gdLst/>
              <a:ahLst/>
              <a:cxnLst/>
              <a:rect l="l" t="t" r="r" b="b"/>
              <a:pathLst>
                <a:path w="60581" h="60581" extrusionOk="0">
                  <a:moveTo>
                    <a:pt x="1" y="1"/>
                  </a:moveTo>
                  <a:lnTo>
                    <a:pt x="1" y="60581"/>
                  </a:lnTo>
                  <a:lnTo>
                    <a:pt x="60580" y="60581"/>
                  </a:lnTo>
                  <a:lnTo>
                    <a:pt x="605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8"/>
            <p:cNvSpPr/>
            <p:nvPr/>
          </p:nvSpPr>
          <p:spPr>
            <a:xfrm>
              <a:off x="2820625" y="2086725"/>
              <a:ext cx="1528625" cy="1528650"/>
            </a:xfrm>
            <a:custGeom>
              <a:avLst/>
              <a:gdLst/>
              <a:ahLst/>
              <a:cxnLst/>
              <a:rect l="l" t="t" r="r" b="b"/>
              <a:pathLst>
                <a:path w="61145" h="61146" extrusionOk="0">
                  <a:moveTo>
                    <a:pt x="60579" y="565"/>
                  </a:moveTo>
                  <a:lnTo>
                    <a:pt x="60579" y="60580"/>
                  </a:lnTo>
                  <a:lnTo>
                    <a:pt x="565" y="60580"/>
                  </a:lnTo>
                  <a:lnTo>
                    <a:pt x="565" y="565"/>
                  </a:lnTo>
                  <a:close/>
                  <a:moveTo>
                    <a:pt x="283" y="0"/>
                  </a:moveTo>
                  <a:cubicBezTo>
                    <a:pt x="126" y="0"/>
                    <a:pt x="0" y="127"/>
                    <a:pt x="0" y="283"/>
                  </a:cubicBezTo>
                  <a:lnTo>
                    <a:pt x="0" y="60863"/>
                  </a:lnTo>
                  <a:cubicBezTo>
                    <a:pt x="0" y="61019"/>
                    <a:pt x="126" y="61145"/>
                    <a:pt x="283" y="61145"/>
                  </a:cubicBezTo>
                  <a:lnTo>
                    <a:pt x="60862" y="61145"/>
                  </a:lnTo>
                  <a:cubicBezTo>
                    <a:pt x="61018" y="61145"/>
                    <a:pt x="61145" y="61019"/>
                    <a:pt x="61145" y="60863"/>
                  </a:cubicBezTo>
                  <a:lnTo>
                    <a:pt x="61145" y="283"/>
                  </a:lnTo>
                  <a:cubicBezTo>
                    <a:pt x="61145" y="127"/>
                    <a:pt x="61018" y="0"/>
                    <a:pt x="60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8"/>
            <p:cNvSpPr/>
            <p:nvPr/>
          </p:nvSpPr>
          <p:spPr>
            <a:xfrm>
              <a:off x="2898100" y="2164225"/>
              <a:ext cx="1373650" cy="1373625"/>
            </a:xfrm>
            <a:custGeom>
              <a:avLst/>
              <a:gdLst/>
              <a:ahLst/>
              <a:cxnLst/>
              <a:rect l="l" t="t" r="r" b="b"/>
              <a:pathLst>
                <a:path w="54946" h="54945" extrusionOk="0">
                  <a:moveTo>
                    <a:pt x="1" y="0"/>
                  </a:moveTo>
                  <a:lnTo>
                    <a:pt x="1" y="54945"/>
                  </a:lnTo>
                  <a:lnTo>
                    <a:pt x="54945" y="54945"/>
                  </a:lnTo>
                  <a:lnTo>
                    <a:pt x="54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8"/>
            <p:cNvSpPr/>
            <p:nvPr/>
          </p:nvSpPr>
          <p:spPr>
            <a:xfrm>
              <a:off x="2891050" y="2157150"/>
              <a:ext cx="1387775" cy="1387800"/>
            </a:xfrm>
            <a:custGeom>
              <a:avLst/>
              <a:gdLst/>
              <a:ahLst/>
              <a:cxnLst/>
              <a:rect l="l" t="t" r="r" b="b"/>
              <a:pathLst>
                <a:path w="55511" h="55512" extrusionOk="0">
                  <a:moveTo>
                    <a:pt x="54945" y="567"/>
                  </a:moveTo>
                  <a:lnTo>
                    <a:pt x="54945" y="54945"/>
                  </a:lnTo>
                  <a:lnTo>
                    <a:pt x="566" y="54945"/>
                  </a:lnTo>
                  <a:lnTo>
                    <a:pt x="566" y="567"/>
                  </a:lnTo>
                  <a:close/>
                  <a:moveTo>
                    <a:pt x="283" y="0"/>
                  </a:moveTo>
                  <a:cubicBezTo>
                    <a:pt x="127" y="0"/>
                    <a:pt x="0" y="128"/>
                    <a:pt x="0" y="284"/>
                  </a:cubicBezTo>
                  <a:lnTo>
                    <a:pt x="0" y="55229"/>
                  </a:lnTo>
                  <a:cubicBezTo>
                    <a:pt x="0" y="55385"/>
                    <a:pt x="127" y="55511"/>
                    <a:pt x="283" y="55511"/>
                  </a:cubicBezTo>
                  <a:lnTo>
                    <a:pt x="55227" y="55511"/>
                  </a:lnTo>
                  <a:cubicBezTo>
                    <a:pt x="55384" y="55511"/>
                    <a:pt x="55511" y="55384"/>
                    <a:pt x="55511" y="55228"/>
                  </a:cubicBezTo>
                  <a:lnTo>
                    <a:pt x="55511" y="284"/>
                  </a:lnTo>
                  <a:cubicBezTo>
                    <a:pt x="55511" y="128"/>
                    <a:pt x="55384" y="0"/>
                    <a:pt x="552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8"/>
            <p:cNvSpPr/>
            <p:nvPr/>
          </p:nvSpPr>
          <p:spPr>
            <a:xfrm>
              <a:off x="2898100" y="2600550"/>
              <a:ext cx="1373650" cy="937325"/>
            </a:xfrm>
            <a:custGeom>
              <a:avLst/>
              <a:gdLst/>
              <a:ahLst/>
              <a:cxnLst/>
              <a:rect l="l" t="t" r="r" b="b"/>
              <a:pathLst>
                <a:path w="54946" h="37493" extrusionOk="0">
                  <a:moveTo>
                    <a:pt x="44644" y="0"/>
                  </a:moveTo>
                  <a:cubicBezTo>
                    <a:pt x="43756" y="0"/>
                    <a:pt x="42867" y="348"/>
                    <a:pt x="42201" y="1044"/>
                  </a:cubicBezTo>
                  <a:lnTo>
                    <a:pt x="29390" y="14439"/>
                  </a:lnTo>
                  <a:lnTo>
                    <a:pt x="19409" y="11645"/>
                  </a:lnTo>
                  <a:cubicBezTo>
                    <a:pt x="19109" y="11560"/>
                    <a:pt x="18801" y="11519"/>
                    <a:pt x="18496" y="11519"/>
                  </a:cubicBezTo>
                  <a:cubicBezTo>
                    <a:pt x="17791" y="11519"/>
                    <a:pt x="17095" y="11740"/>
                    <a:pt x="16511" y="12163"/>
                  </a:cubicBezTo>
                  <a:lnTo>
                    <a:pt x="1" y="24137"/>
                  </a:lnTo>
                  <a:lnTo>
                    <a:pt x="1" y="37493"/>
                  </a:lnTo>
                  <a:lnTo>
                    <a:pt x="54945" y="37493"/>
                  </a:lnTo>
                  <a:lnTo>
                    <a:pt x="54945" y="9238"/>
                  </a:lnTo>
                  <a:lnTo>
                    <a:pt x="47086" y="1042"/>
                  </a:lnTo>
                  <a:cubicBezTo>
                    <a:pt x="46420" y="348"/>
                    <a:pt x="45532" y="0"/>
                    <a:pt x="44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8"/>
            <p:cNvSpPr/>
            <p:nvPr/>
          </p:nvSpPr>
          <p:spPr>
            <a:xfrm>
              <a:off x="2891050" y="2593475"/>
              <a:ext cx="1387775" cy="951475"/>
            </a:xfrm>
            <a:custGeom>
              <a:avLst/>
              <a:gdLst/>
              <a:ahLst/>
              <a:cxnLst/>
              <a:rect l="l" t="t" r="r" b="b"/>
              <a:pathLst>
                <a:path w="55511" h="38059" extrusionOk="0">
                  <a:moveTo>
                    <a:pt x="44939" y="567"/>
                  </a:moveTo>
                  <a:cubicBezTo>
                    <a:pt x="45779" y="567"/>
                    <a:pt x="46583" y="911"/>
                    <a:pt x="47163" y="1521"/>
                  </a:cubicBezTo>
                  <a:lnTo>
                    <a:pt x="54945" y="9636"/>
                  </a:lnTo>
                  <a:lnTo>
                    <a:pt x="54945" y="37492"/>
                  </a:lnTo>
                  <a:lnTo>
                    <a:pt x="566" y="37492"/>
                  </a:lnTo>
                  <a:lnTo>
                    <a:pt x="566" y="24565"/>
                  </a:lnTo>
                  <a:lnTo>
                    <a:pt x="16959" y="12676"/>
                  </a:lnTo>
                  <a:cubicBezTo>
                    <a:pt x="17492" y="12286"/>
                    <a:pt x="18129" y="12083"/>
                    <a:pt x="18775" y="12083"/>
                  </a:cubicBezTo>
                  <a:cubicBezTo>
                    <a:pt x="19056" y="12083"/>
                    <a:pt x="19338" y="12121"/>
                    <a:pt x="19614" y="12199"/>
                  </a:cubicBezTo>
                  <a:lnTo>
                    <a:pt x="29595" y="14995"/>
                  </a:lnTo>
                  <a:cubicBezTo>
                    <a:pt x="29620" y="15002"/>
                    <a:pt x="29645" y="15005"/>
                    <a:pt x="29670" y="15005"/>
                  </a:cubicBezTo>
                  <a:cubicBezTo>
                    <a:pt x="29747" y="15005"/>
                    <a:pt x="29821" y="14974"/>
                    <a:pt x="29876" y="14918"/>
                  </a:cubicBezTo>
                  <a:lnTo>
                    <a:pt x="42687" y="1523"/>
                  </a:lnTo>
                  <a:cubicBezTo>
                    <a:pt x="43267" y="913"/>
                    <a:pt x="44072" y="567"/>
                    <a:pt x="44913" y="567"/>
                  </a:cubicBezTo>
                  <a:cubicBezTo>
                    <a:pt x="44917" y="567"/>
                    <a:pt x="44921" y="567"/>
                    <a:pt x="44925" y="567"/>
                  </a:cubicBezTo>
                  <a:lnTo>
                    <a:pt x="44927" y="567"/>
                  </a:lnTo>
                  <a:cubicBezTo>
                    <a:pt x="44931" y="567"/>
                    <a:pt x="44935" y="567"/>
                    <a:pt x="44939" y="567"/>
                  </a:cubicBezTo>
                  <a:close/>
                  <a:moveTo>
                    <a:pt x="44913" y="0"/>
                  </a:moveTo>
                  <a:cubicBezTo>
                    <a:pt x="43917" y="0"/>
                    <a:pt x="42965" y="410"/>
                    <a:pt x="42278" y="1132"/>
                  </a:cubicBezTo>
                  <a:lnTo>
                    <a:pt x="29585" y="14405"/>
                  </a:lnTo>
                  <a:lnTo>
                    <a:pt x="19767" y="11655"/>
                  </a:lnTo>
                  <a:cubicBezTo>
                    <a:pt x="19441" y="11563"/>
                    <a:pt x="19107" y="11518"/>
                    <a:pt x="18776" y="11518"/>
                  </a:cubicBezTo>
                  <a:cubicBezTo>
                    <a:pt x="18012" y="11518"/>
                    <a:pt x="17258" y="11758"/>
                    <a:pt x="16627" y="12218"/>
                  </a:cubicBezTo>
                  <a:lnTo>
                    <a:pt x="118" y="24192"/>
                  </a:lnTo>
                  <a:cubicBezTo>
                    <a:pt x="44" y="24245"/>
                    <a:pt x="0" y="24330"/>
                    <a:pt x="0" y="24420"/>
                  </a:cubicBezTo>
                  <a:lnTo>
                    <a:pt x="0" y="37776"/>
                  </a:lnTo>
                  <a:cubicBezTo>
                    <a:pt x="0" y="37932"/>
                    <a:pt x="127" y="38058"/>
                    <a:pt x="283" y="38058"/>
                  </a:cubicBezTo>
                  <a:lnTo>
                    <a:pt x="55227" y="38058"/>
                  </a:lnTo>
                  <a:cubicBezTo>
                    <a:pt x="55384" y="38058"/>
                    <a:pt x="55511" y="37931"/>
                    <a:pt x="55511" y="37775"/>
                  </a:cubicBezTo>
                  <a:lnTo>
                    <a:pt x="55511" y="9520"/>
                  </a:lnTo>
                  <a:cubicBezTo>
                    <a:pt x="55511" y="9448"/>
                    <a:pt x="55483" y="9378"/>
                    <a:pt x="55433" y="9325"/>
                  </a:cubicBezTo>
                  <a:lnTo>
                    <a:pt x="47571" y="1129"/>
                  </a:lnTo>
                  <a:cubicBezTo>
                    <a:pt x="46874" y="401"/>
                    <a:pt x="45934" y="0"/>
                    <a:pt x="44927" y="0"/>
                  </a:cubicBezTo>
                  <a:lnTo>
                    <a:pt x="44925" y="0"/>
                  </a:lnTo>
                  <a:cubicBezTo>
                    <a:pt x="44921" y="0"/>
                    <a:pt x="44917" y="0"/>
                    <a:pt x="44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a:off x="3234175" y="2360675"/>
              <a:ext cx="346675" cy="346650"/>
            </a:xfrm>
            <a:custGeom>
              <a:avLst/>
              <a:gdLst/>
              <a:ahLst/>
              <a:cxnLst/>
              <a:rect l="l" t="t" r="r" b="b"/>
              <a:pathLst>
                <a:path w="13867" h="13866" extrusionOk="0">
                  <a:moveTo>
                    <a:pt x="6933" y="0"/>
                  </a:moveTo>
                  <a:cubicBezTo>
                    <a:pt x="5094" y="0"/>
                    <a:pt x="3331" y="730"/>
                    <a:pt x="2032" y="2030"/>
                  </a:cubicBezTo>
                  <a:cubicBezTo>
                    <a:pt x="732" y="3330"/>
                    <a:pt x="0" y="5094"/>
                    <a:pt x="0" y="6933"/>
                  </a:cubicBezTo>
                  <a:cubicBezTo>
                    <a:pt x="0" y="8771"/>
                    <a:pt x="732" y="10535"/>
                    <a:pt x="2032" y="11835"/>
                  </a:cubicBezTo>
                  <a:cubicBezTo>
                    <a:pt x="3331" y="13135"/>
                    <a:pt x="5094" y="13865"/>
                    <a:pt x="6933" y="13865"/>
                  </a:cubicBezTo>
                  <a:cubicBezTo>
                    <a:pt x="8772" y="13865"/>
                    <a:pt x="10535" y="13135"/>
                    <a:pt x="11836" y="11835"/>
                  </a:cubicBezTo>
                  <a:cubicBezTo>
                    <a:pt x="13136" y="10535"/>
                    <a:pt x="13866" y="8771"/>
                    <a:pt x="13866" y="6933"/>
                  </a:cubicBezTo>
                  <a:cubicBezTo>
                    <a:pt x="13866" y="5094"/>
                    <a:pt x="13136" y="3330"/>
                    <a:pt x="11836" y="2030"/>
                  </a:cubicBezTo>
                  <a:cubicBezTo>
                    <a:pt x="10535" y="730"/>
                    <a:pt x="8772" y="0"/>
                    <a:pt x="6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8"/>
            <p:cNvSpPr/>
            <p:nvPr/>
          </p:nvSpPr>
          <p:spPr>
            <a:xfrm>
              <a:off x="3227100" y="2353600"/>
              <a:ext cx="360800" cy="360775"/>
            </a:xfrm>
            <a:custGeom>
              <a:avLst/>
              <a:gdLst/>
              <a:ahLst/>
              <a:cxnLst/>
              <a:rect l="l" t="t" r="r" b="b"/>
              <a:pathLst>
                <a:path w="14432" h="14431" extrusionOk="0">
                  <a:moveTo>
                    <a:pt x="7216" y="566"/>
                  </a:moveTo>
                  <a:cubicBezTo>
                    <a:pt x="10883" y="566"/>
                    <a:pt x="13867" y="3548"/>
                    <a:pt x="13867" y="7215"/>
                  </a:cubicBezTo>
                  <a:cubicBezTo>
                    <a:pt x="13867" y="10882"/>
                    <a:pt x="10883" y="13866"/>
                    <a:pt x="7216" y="13866"/>
                  </a:cubicBezTo>
                  <a:cubicBezTo>
                    <a:pt x="3550" y="13866"/>
                    <a:pt x="567" y="10882"/>
                    <a:pt x="567" y="7216"/>
                  </a:cubicBezTo>
                  <a:cubicBezTo>
                    <a:pt x="567" y="3549"/>
                    <a:pt x="3550" y="566"/>
                    <a:pt x="7216" y="566"/>
                  </a:cubicBezTo>
                  <a:close/>
                  <a:moveTo>
                    <a:pt x="7216" y="1"/>
                  </a:moveTo>
                  <a:cubicBezTo>
                    <a:pt x="3237" y="1"/>
                    <a:pt x="1" y="3237"/>
                    <a:pt x="1" y="7216"/>
                  </a:cubicBezTo>
                  <a:cubicBezTo>
                    <a:pt x="1" y="11194"/>
                    <a:pt x="3237" y="14431"/>
                    <a:pt x="7216" y="14431"/>
                  </a:cubicBezTo>
                  <a:cubicBezTo>
                    <a:pt x="11195" y="14431"/>
                    <a:pt x="14432" y="11194"/>
                    <a:pt x="14432" y="7216"/>
                  </a:cubicBezTo>
                  <a:cubicBezTo>
                    <a:pt x="14432" y="3237"/>
                    <a:pt x="11195" y="1"/>
                    <a:pt x="72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8"/>
            <p:cNvSpPr/>
            <p:nvPr/>
          </p:nvSpPr>
          <p:spPr>
            <a:xfrm>
              <a:off x="3513700" y="2949125"/>
              <a:ext cx="1528500" cy="720675"/>
            </a:xfrm>
            <a:custGeom>
              <a:avLst/>
              <a:gdLst/>
              <a:ahLst/>
              <a:cxnLst/>
              <a:rect l="l" t="t" r="r" b="b"/>
              <a:pathLst>
                <a:path w="61140" h="28827" extrusionOk="0">
                  <a:moveTo>
                    <a:pt x="55263" y="0"/>
                  </a:moveTo>
                  <a:lnTo>
                    <a:pt x="50402" y="3063"/>
                  </a:lnTo>
                  <a:lnTo>
                    <a:pt x="35262" y="18629"/>
                  </a:lnTo>
                  <a:lnTo>
                    <a:pt x="12189" y="24985"/>
                  </a:lnTo>
                  <a:cubicBezTo>
                    <a:pt x="12189" y="24985"/>
                    <a:pt x="10133" y="22591"/>
                    <a:pt x="8648" y="22577"/>
                  </a:cubicBezTo>
                  <a:cubicBezTo>
                    <a:pt x="8642" y="22577"/>
                    <a:pt x="8636" y="22577"/>
                    <a:pt x="8630" y="22577"/>
                  </a:cubicBezTo>
                  <a:cubicBezTo>
                    <a:pt x="7125" y="22577"/>
                    <a:pt x="2395" y="24302"/>
                    <a:pt x="2395" y="24302"/>
                  </a:cubicBezTo>
                  <a:cubicBezTo>
                    <a:pt x="2395" y="24302"/>
                    <a:pt x="1788" y="25781"/>
                    <a:pt x="2976" y="25792"/>
                  </a:cubicBezTo>
                  <a:cubicBezTo>
                    <a:pt x="2987" y="25792"/>
                    <a:pt x="2998" y="25792"/>
                    <a:pt x="3009" y="25792"/>
                  </a:cubicBezTo>
                  <a:cubicBezTo>
                    <a:pt x="3119" y="25792"/>
                    <a:pt x="3239" y="25787"/>
                    <a:pt x="3365" y="25779"/>
                  </a:cubicBezTo>
                  <a:lnTo>
                    <a:pt x="3365" y="25779"/>
                  </a:lnTo>
                  <a:lnTo>
                    <a:pt x="1" y="26358"/>
                  </a:lnTo>
                  <a:cubicBezTo>
                    <a:pt x="163" y="27387"/>
                    <a:pt x="1045" y="28149"/>
                    <a:pt x="2088" y="28159"/>
                  </a:cubicBezTo>
                  <a:lnTo>
                    <a:pt x="5033" y="28186"/>
                  </a:lnTo>
                  <a:lnTo>
                    <a:pt x="10075" y="28827"/>
                  </a:lnTo>
                  <a:lnTo>
                    <a:pt x="14840" y="27385"/>
                  </a:lnTo>
                  <a:cubicBezTo>
                    <a:pt x="14840" y="27385"/>
                    <a:pt x="37433" y="24920"/>
                    <a:pt x="38623" y="24634"/>
                  </a:cubicBezTo>
                  <a:cubicBezTo>
                    <a:pt x="39813" y="24348"/>
                    <a:pt x="58970" y="7893"/>
                    <a:pt x="58970" y="7893"/>
                  </a:cubicBezTo>
                  <a:cubicBezTo>
                    <a:pt x="58970" y="7893"/>
                    <a:pt x="61139" y="5986"/>
                    <a:pt x="60312" y="3775"/>
                  </a:cubicBezTo>
                  <a:cubicBezTo>
                    <a:pt x="59485" y="1564"/>
                    <a:pt x="55263" y="0"/>
                    <a:pt x="55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8"/>
            <p:cNvSpPr/>
            <p:nvPr/>
          </p:nvSpPr>
          <p:spPr>
            <a:xfrm>
              <a:off x="3506125" y="2942150"/>
              <a:ext cx="1544150" cy="734750"/>
            </a:xfrm>
            <a:custGeom>
              <a:avLst/>
              <a:gdLst/>
              <a:ahLst/>
              <a:cxnLst/>
              <a:rect l="l" t="t" r="r" b="b"/>
              <a:pathLst>
                <a:path w="61766" h="29390" extrusionOk="0">
                  <a:moveTo>
                    <a:pt x="55574" y="1"/>
                  </a:moveTo>
                  <a:cubicBezTo>
                    <a:pt x="55459" y="1"/>
                    <a:pt x="55350" y="72"/>
                    <a:pt x="55308" y="185"/>
                  </a:cubicBezTo>
                  <a:cubicBezTo>
                    <a:pt x="55255" y="328"/>
                    <a:pt x="55325" y="488"/>
                    <a:pt x="55467" y="546"/>
                  </a:cubicBezTo>
                  <a:cubicBezTo>
                    <a:pt x="55507" y="561"/>
                    <a:pt x="59578" y="2090"/>
                    <a:pt x="60350" y="4154"/>
                  </a:cubicBezTo>
                  <a:cubicBezTo>
                    <a:pt x="61098" y="6153"/>
                    <a:pt x="59107" y="7944"/>
                    <a:pt x="59088" y="7959"/>
                  </a:cubicBezTo>
                  <a:cubicBezTo>
                    <a:pt x="51463" y="14509"/>
                    <a:pt x="39781" y="24356"/>
                    <a:pt x="38859" y="24638"/>
                  </a:cubicBezTo>
                  <a:cubicBezTo>
                    <a:pt x="37700" y="24918"/>
                    <a:pt x="15337" y="27359"/>
                    <a:pt x="15061" y="27395"/>
                  </a:cubicBezTo>
                  <a:lnTo>
                    <a:pt x="10354" y="28819"/>
                  </a:lnTo>
                  <a:lnTo>
                    <a:pt x="5337" y="28184"/>
                  </a:lnTo>
                  <a:lnTo>
                    <a:pt x="2393" y="28157"/>
                  </a:lnTo>
                  <a:cubicBezTo>
                    <a:pt x="1593" y="28151"/>
                    <a:pt x="886" y="27630"/>
                    <a:pt x="646" y="26865"/>
                  </a:cubicBezTo>
                  <a:lnTo>
                    <a:pt x="3701" y="26338"/>
                  </a:lnTo>
                  <a:cubicBezTo>
                    <a:pt x="4961" y="26251"/>
                    <a:pt x="6825" y="25806"/>
                    <a:pt x="6913" y="25785"/>
                  </a:cubicBezTo>
                  <a:cubicBezTo>
                    <a:pt x="7062" y="25750"/>
                    <a:pt x="7157" y="25603"/>
                    <a:pt x="7126" y="25453"/>
                  </a:cubicBezTo>
                  <a:cubicBezTo>
                    <a:pt x="7098" y="25318"/>
                    <a:pt x="6981" y="25226"/>
                    <a:pt x="6849" y="25226"/>
                  </a:cubicBezTo>
                  <a:cubicBezTo>
                    <a:pt x="6833" y="25226"/>
                    <a:pt x="6816" y="25228"/>
                    <a:pt x="6799" y="25231"/>
                  </a:cubicBezTo>
                  <a:lnTo>
                    <a:pt x="3633" y="25777"/>
                  </a:lnTo>
                  <a:cubicBezTo>
                    <a:pt x="3508" y="25786"/>
                    <a:pt x="3389" y="25788"/>
                    <a:pt x="3282" y="25788"/>
                  </a:cubicBezTo>
                  <a:cubicBezTo>
                    <a:pt x="2993" y="25786"/>
                    <a:pt x="2921" y="25678"/>
                    <a:pt x="2897" y="25643"/>
                  </a:cubicBezTo>
                  <a:cubicBezTo>
                    <a:pt x="2761" y="25437"/>
                    <a:pt x="2847" y="25031"/>
                    <a:pt x="2920" y="24803"/>
                  </a:cubicBezTo>
                  <a:cubicBezTo>
                    <a:pt x="3674" y="24533"/>
                    <a:pt x="7628" y="23140"/>
                    <a:pt x="8932" y="23140"/>
                  </a:cubicBezTo>
                  <a:lnTo>
                    <a:pt x="8948" y="23140"/>
                  </a:lnTo>
                  <a:cubicBezTo>
                    <a:pt x="10060" y="23149"/>
                    <a:pt x="11728" y="24811"/>
                    <a:pt x="12278" y="25449"/>
                  </a:cubicBezTo>
                  <a:cubicBezTo>
                    <a:pt x="12332" y="25513"/>
                    <a:pt x="12412" y="25548"/>
                    <a:pt x="12493" y="25548"/>
                  </a:cubicBezTo>
                  <a:cubicBezTo>
                    <a:pt x="12518" y="25548"/>
                    <a:pt x="12543" y="25545"/>
                    <a:pt x="12567" y="25538"/>
                  </a:cubicBezTo>
                  <a:lnTo>
                    <a:pt x="35640" y="19181"/>
                  </a:lnTo>
                  <a:cubicBezTo>
                    <a:pt x="35688" y="19168"/>
                    <a:pt x="35732" y="19142"/>
                    <a:pt x="35767" y="19106"/>
                  </a:cubicBezTo>
                  <a:lnTo>
                    <a:pt x="50907" y="3539"/>
                  </a:lnTo>
                  <a:cubicBezTo>
                    <a:pt x="51009" y="3426"/>
                    <a:pt x="51004" y="3253"/>
                    <a:pt x="50894" y="3147"/>
                  </a:cubicBezTo>
                  <a:cubicBezTo>
                    <a:pt x="50839" y="3094"/>
                    <a:pt x="50768" y="3067"/>
                    <a:pt x="50697" y="3067"/>
                  </a:cubicBezTo>
                  <a:cubicBezTo>
                    <a:pt x="50627" y="3067"/>
                    <a:pt x="50556" y="3093"/>
                    <a:pt x="50502" y="3144"/>
                  </a:cubicBezTo>
                  <a:lnTo>
                    <a:pt x="35415" y="18656"/>
                  </a:lnTo>
                  <a:lnTo>
                    <a:pt x="12585" y="24945"/>
                  </a:lnTo>
                  <a:cubicBezTo>
                    <a:pt x="12110" y="24421"/>
                    <a:pt x="10350" y="22586"/>
                    <a:pt x="8953" y="22573"/>
                  </a:cubicBezTo>
                  <a:lnTo>
                    <a:pt x="8934" y="22573"/>
                  </a:lnTo>
                  <a:cubicBezTo>
                    <a:pt x="7396" y="22573"/>
                    <a:pt x="2797" y="24244"/>
                    <a:pt x="2601" y="24316"/>
                  </a:cubicBezTo>
                  <a:cubicBezTo>
                    <a:pt x="2526" y="24342"/>
                    <a:pt x="2467" y="24399"/>
                    <a:pt x="2436" y="24473"/>
                  </a:cubicBezTo>
                  <a:cubicBezTo>
                    <a:pt x="2397" y="24569"/>
                    <a:pt x="2067" y="25414"/>
                    <a:pt x="2424" y="25955"/>
                  </a:cubicBezTo>
                  <a:cubicBezTo>
                    <a:pt x="2430" y="25963"/>
                    <a:pt x="2436" y="25972"/>
                    <a:pt x="2444" y="25982"/>
                  </a:cubicBezTo>
                  <a:lnTo>
                    <a:pt x="255" y="26359"/>
                  </a:lnTo>
                  <a:cubicBezTo>
                    <a:pt x="103" y="26385"/>
                    <a:pt x="1" y="26529"/>
                    <a:pt x="25" y="26682"/>
                  </a:cubicBezTo>
                  <a:cubicBezTo>
                    <a:pt x="205" y="27849"/>
                    <a:pt x="1206" y="28713"/>
                    <a:pt x="2388" y="28722"/>
                  </a:cubicBezTo>
                  <a:lnTo>
                    <a:pt x="5300" y="28747"/>
                  </a:lnTo>
                  <a:lnTo>
                    <a:pt x="10342" y="29386"/>
                  </a:lnTo>
                  <a:cubicBezTo>
                    <a:pt x="10354" y="29388"/>
                    <a:pt x="10366" y="29389"/>
                    <a:pt x="10378" y="29389"/>
                  </a:cubicBezTo>
                  <a:cubicBezTo>
                    <a:pt x="10405" y="29389"/>
                    <a:pt x="10432" y="29385"/>
                    <a:pt x="10460" y="29377"/>
                  </a:cubicBezTo>
                  <a:lnTo>
                    <a:pt x="15173" y="27947"/>
                  </a:lnTo>
                  <a:cubicBezTo>
                    <a:pt x="16096" y="27846"/>
                    <a:pt x="37798" y="25475"/>
                    <a:pt x="38992" y="25188"/>
                  </a:cubicBezTo>
                  <a:cubicBezTo>
                    <a:pt x="40213" y="24895"/>
                    <a:pt x="57492" y="10077"/>
                    <a:pt x="59460" y="8385"/>
                  </a:cubicBezTo>
                  <a:cubicBezTo>
                    <a:pt x="59554" y="8303"/>
                    <a:pt x="61765" y="6322"/>
                    <a:pt x="60880" y="3956"/>
                  </a:cubicBezTo>
                  <a:cubicBezTo>
                    <a:pt x="60017" y="1651"/>
                    <a:pt x="55841" y="82"/>
                    <a:pt x="55663" y="15"/>
                  </a:cubicBezTo>
                  <a:cubicBezTo>
                    <a:pt x="55634" y="6"/>
                    <a:pt x="55604" y="1"/>
                    <a:pt x="55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8"/>
            <p:cNvSpPr/>
            <p:nvPr/>
          </p:nvSpPr>
          <p:spPr>
            <a:xfrm>
              <a:off x="4416950" y="2923850"/>
              <a:ext cx="632475" cy="586425"/>
            </a:xfrm>
            <a:custGeom>
              <a:avLst/>
              <a:gdLst/>
              <a:ahLst/>
              <a:cxnLst/>
              <a:rect l="l" t="t" r="r" b="b"/>
              <a:pathLst>
                <a:path w="25299" h="23457" extrusionOk="0">
                  <a:moveTo>
                    <a:pt x="19818" y="1"/>
                  </a:moveTo>
                  <a:lnTo>
                    <a:pt x="11540" y="5699"/>
                  </a:lnTo>
                  <a:lnTo>
                    <a:pt x="0" y="17277"/>
                  </a:lnTo>
                  <a:lnTo>
                    <a:pt x="8588" y="23456"/>
                  </a:lnTo>
                  <a:lnTo>
                    <a:pt x="23478" y="9434"/>
                  </a:lnTo>
                  <a:cubicBezTo>
                    <a:pt x="24969" y="8030"/>
                    <a:pt x="25298" y="5774"/>
                    <a:pt x="24239" y="4021"/>
                  </a:cubicBezTo>
                  <a:cubicBezTo>
                    <a:pt x="24222" y="3994"/>
                    <a:pt x="24206" y="3967"/>
                    <a:pt x="24189" y="3940"/>
                  </a:cubicBezTo>
                  <a:cubicBezTo>
                    <a:pt x="22519" y="1213"/>
                    <a:pt x="19818" y="1"/>
                    <a:pt x="19818"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8"/>
            <p:cNvSpPr/>
            <p:nvPr/>
          </p:nvSpPr>
          <p:spPr>
            <a:xfrm>
              <a:off x="4409750" y="2916800"/>
              <a:ext cx="647150" cy="600550"/>
            </a:xfrm>
            <a:custGeom>
              <a:avLst/>
              <a:gdLst/>
              <a:ahLst/>
              <a:cxnLst/>
              <a:rect l="l" t="t" r="r" b="b"/>
              <a:pathLst>
                <a:path w="25886" h="24022" extrusionOk="0">
                  <a:moveTo>
                    <a:pt x="20108" y="0"/>
                  </a:moveTo>
                  <a:cubicBezTo>
                    <a:pt x="20000" y="0"/>
                    <a:pt x="19897" y="62"/>
                    <a:pt x="19850" y="166"/>
                  </a:cubicBezTo>
                  <a:cubicBezTo>
                    <a:pt x="19786" y="309"/>
                    <a:pt x="19849" y="477"/>
                    <a:pt x="19992" y="541"/>
                  </a:cubicBezTo>
                  <a:cubicBezTo>
                    <a:pt x="20018" y="553"/>
                    <a:pt x="22636" y="1753"/>
                    <a:pt x="24255" y="4399"/>
                  </a:cubicBezTo>
                  <a:lnTo>
                    <a:pt x="24285" y="4449"/>
                  </a:lnTo>
                  <a:cubicBezTo>
                    <a:pt x="25265" y="6070"/>
                    <a:pt x="24965" y="8198"/>
                    <a:pt x="23572" y="9510"/>
                  </a:cubicBezTo>
                  <a:lnTo>
                    <a:pt x="8851" y="23373"/>
                  </a:lnTo>
                  <a:lnTo>
                    <a:pt x="723" y="17523"/>
                  </a:lnTo>
                  <a:lnTo>
                    <a:pt x="12030" y="6180"/>
                  </a:lnTo>
                  <a:cubicBezTo>
                    <a:pt x="12140" y="6069"/>
                    <a:pt x="12139" y="5891"/>
                    <a:pt x="12028" y="5780"/>
                  </a:cubicBezTo>
                  <a:cubicBezTo>
                    <a:pt x="11973" y="5726"/>
                    <a:pt x="11902" y="5698"/>
                    <a:pt x="11830" y="5698"/>
                  </a:cubicBezTo>
                  <a:cubicBezTo>
                    <a:pt x="11757" y="5698"/>
                    <a:pt x="11684" y="5726"/>
                    <a:pt x="11629" y="5782"/>
                  </a:cubicBezTo>
                  <a:lnTo>
                    <a:pt x="90" y="17359"/>
                  </a:lnTo>
                  <a:cubicBezTo>
                    <a:pt x="30" y="17417"/>
                    <a:pt x="0" y="17499"/>
                    <a:pt x="8" y="17581"/>
                  </a:cubicBezTo>
                  <a:cubicBezTo>
                    <a:pt x="15" y="17664"/>
                    <a:pt x="57" y="17739"/>
                    <a:pt x="124" y="17788"/>
                  </a:cubicBezTo>
                  <a:lnTo>
                    <a:pt x="8711" y="23968"/>
                  </a:lnTo>
                  <a:cubicBezTo>
                    <a:pt x="8758" y="24003"/>
                    <a:pt x="8816" y="24021"/>
                    <a:pt x="8876" y="24021"/>
                  </a:cubicBezTo>
                  <a:cubicBezTo>
                    <a:pt x="8948" y="24021"/>
                    <a:pt x="9017" y="23994"/>
                    <a:pt x="9069" y="23944"/>
                  </a:cubicBezTo>
                  <a:lnTo>
                    <a:pt x="23959" y="9922"/>
                  </a:lnTo>
                  <a:cubicBezTo>
                    <a:pt x="25545" y="8429"/>
                    <a:pt x="25885" y="6004"/>
                    <a:pt x="24771" y="4158"/>
                  </a:cubicBezTo>
                  <a:lnTo>
                    <a:pt x="24720" y="4074"/>
                  </a:lnTo>
                  <a:cubicBezTo>
                    <a:pt x="23022" y="1303"/>
                    <a:pt x="20337" y="75"/>
                    <a:pt x="20224" y="25"/>
                  </a:cubicBezTo>
                  <a:cubicBezTo>
                    <a:pt x="20186" y="8"/>
                    <a:pt x="20146" y="0"/>
                    <a:pt x="201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8"/>
            <p:cNvSpPr/>
            <p:nvPr/>
          </p:nvSpPr>
          <p:spPr>
            <a:xfrm>
              <a:off x="4416950" y="3305775"/>
              <a:ext cx="265150" cy="204500"/>
            </a:xfrm>
            <a:custGeom>
              <a:avLst/>
              <a:gdLst/>
              <a:ahLst/>
              <a:cxnLst/>
              <a:rect l="l" t="t" r="r" b="b"/>
              <a:pathLst>
                <a:path w="10606" h="8180" extrusionOk="0">
                  <a:moveTo>
                    <a:pt x="1992" y="1"/>
                  </a:moveTo>
                  <a:lnTo>
                    <a:pt x="0" y="1998"/>
                  </a:lnTo>
                  <a:lnTo>
                    <a:pt x="8588" y="8179"/>
                  </a:lnTo>
                  <a:lnTo>
                    <a:pt x="10605" y="6279"/>
                  </a:lnTo>
                  <a:lnTo>
                    <a:pt x="19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8"/>
            <p:cNvSpPr/>
            <p:nvPr/>
          </p:nvSpPr>
          <p:spPr>
            <a:xfrm>
              <a:off x="4409750" y="3298750"/>
              <a:ext cx="280425" cy="218600"/>
            </a:xfrm>
            <a:custGeom>
              <a:avLst/>
              <a:gdLst/>
              <a:ahLst/>
              <a:cxnLst/>
              <a:rect l="l" t="t" r="r" b="b"/>
              <a:pathLst>
                <a:path w="11217" h="8744" extrusionOk="0">
                  <a:moveTo>
                    <a:pt x="2309" y="653"/>
                  </a:moveTo>
                  <a:lnTo>
                    <a:pt x="10452" y="6588"/>
                  </a:lnTo>
                  <a:lnTo>
                    <a:pt x="8851" y="8095"/>
                  </a:lnTo>
                  <a:lnTo>
                    <a:pt x="724" y="2245"/>
                  </a:lnTo>
                  <a:lnTo>
                    <a:pt x="2309" y="653"/>
                  </a:lnTo>
                  <a:close/>
                  <a:moveTo>
                    <a:pt x="2281" y="0"/>
                  </a:moveTo>
                  <a:cubicBezTo>
                    <a:pt x="2208" y="0"/>
                    <a:pt x="2135" y="29"/>
                    <a:pt x="2080" y="84"/>
                  </a:cubicBezTo>
                  <a:lnTo>
                    <a:pt x="90" y="2081"/>
                  </a:lnTo>
                  <a:cubicBezTo>
                    <a:pt x="30" y="2139"/>
                    <a:pt x="0" y="2221"/>
                    <a:pt x="8" y="2303"/>
                  </a:cubicBezTo>
                  <a:cubicBezTo>
                    <a:pt x="15" y="2386"/>
                    <a:pt x="57" y="2461"/>
                    <a:pt x="124" y="2510"/>
                  </a:cubicBezTo>
                  <a:lnTo>
                    <a:pt x="8711" y="8690"/>
                  </a:lnTo>
                  <a:cubicBezTo>
                    <a:pt x="8758" y="8725"/>
                    <a:pt x="8816" y="8743"/>
                    <a:pt x="8876" y="8743"/>
                  </a:cubicBezTo>
                  <a:cubicBezTo>
                    <a:pt x="8948" y="8743"/>
                    <a:pt x="9017" y="8716"/>
                    <a:pt x="9069" y="8667"/>
                  </a:cubicBezTo>
                  <a:lnTo>
                    <a:pt x="11088" y="6767"/>
                  </a:lnTo>
                  <a:cubicBezTo>
                    <a:pt x="11217" y="6645"/>
                    <a:pt x="11204" y="6437"/>
                    <a:pt x="11060" y="6332"/>
                  </a:cubicBezTo>
                  <a:lnTo>
                    <a:pt x="2447" y="55"/>
                  </a:lnTo>
                  <a:cubicBezTo>
                    <a:pt x="2397" y="18"/>
                    <a:pt x="2339" y="0"/>
                    <a:pt x="2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8"/>
            <p:cNvSpPr/>
            <p:nvPr/>
          </p:nvSpPr>
          <p:spPr>
            <a:xfrm>
              <a:off x="3250625" y="3574150"/>
              <a:ext cx="107125" cy="70225"/>
            </a:xfrm>
            <a:custGeom>
              <a:avLst/>
              <a:gdLst/>
              <a:ahLst/>
              <a:cxnLst/>
              <a:rect l="l" t="t" r="r" b="b"/>
              <a:pathLst>
                <a:path w="4285" h="2809" extrusionOk="0">
                  <a:moveTo>
                    <a:pt x="1009" y="1"/>
                  </a:moveTo>
                  <a:lnTo>
                    <a:pt x="1" y="219"/>
                  </a:lnTo>
                  <a:lnTo>
                    <a:pt x="2179" y="2573"/>
                  </a:lnTo>
                  <a:lnTo>
                    <a:pt x="4284" y="2808"/>
                  </a:lnTo>
                  <a:lnTo>
                    <a:pt x="10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8"/>
            <p:cNvSpPr/>
            <p:nvPr/>
          </p:nvSpPr>
          <p:spPr>
            <a:xfrm>
              <a:off x="3241750" y="3567075"/>
              <a:ext cx="125550" cy="84350"/>
            </a:xfrm>
            <a:custGeom>
              <a:avLst/>
              <a:gdLst/>
              <a:ahLst/>
              <a:cxnLst/>
              <a:rect l="l" t="t" r="r" b="b"/>
              <a:pathLst>
                <a:path w="5022" h="3374" extrusionOk="0">
                  <a:moveTo>
                    <a:pt x="1286" y="589"/>
                  </a:moveTo>
                  <a:lnTo>
                    <a:pt x="3759" y="2709"/>
                  </a:lnTo>
                  <a:lnTo>
                    <a:pt x="2670" y="2587"/>
                  </a:lnTo>
                  <a:lnTo>
                    <a:pt x="900" y="674"/>
                  </a:lnTo>
                  <a:lnTo>
                    <a:pt x="1286" y="589"/>
                  </a:lnTo>
                  <a:close/>
                  <a:moveTo>
                    <a:pt x="1365" y="1"/>
                  </a:moveTo>
                  <a:cubicBezTo>
                    <a:pt x="1345" y="1"/>
                    <a:pt x="1324" y="3"/>
                    <a:pt x="1304" y="8"/>
                  </a:cubicBezTo>
                  <a:lnTo>
                    <a:pt x="296" y="226"/>
                  </a:lnTo>
                  <a:cubicBezTo>
                    <a:pt x="83" y="272"/>
                    <a:pt x="0" y="534"/>
                    <a:pt x="148" y="695"/>
                  </a:cubicBezTo>
                  <a:lnTo>
                    <a:pt x="2325" y="3049"/>
                  </a:lnTo>
                  <a:cubicBezTo>
                    <a:pt x="2372" y="3099"/>
                    <a:pt x="2434" y="3130"/>
                    <a:pt x="2502" y="3138"/>
                  </a:cubicBezTo>
                  <a:lnTo>
                    <a:pt x="4608" y="3372"/>
                  </a:lnTo>
                  <a:cubicBezTo>
                    <a:pt x="4619" y="3373"/>
                    <a:pt x="4628" y="3374"/>
                    <a:pt x="4639" y="3374"/>
                  </a:cubicBezTo>
                  <a:cubicBezTo>
                    <a:pt x="4901" y="3374"/>
                    <a:pt x="5022" y="3047"/>
                    <a:pt x="4823" y="2876"/>
                  </a:cubicBezTo>
                  <a:lnTo>
                    <a:pt x="1548" y="69"/>
                  </a:lnTo>
                  <a:cubicBezTo>
                    <a:pt x="1497" y="25"/>
                    <a:pt x="1432" y="1"/>
                    <a:pt x="13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8"/>
            <p:cNvSpPr/>
            <p:nvPr/>
          </p:nvSpPr>
          <p:spPr>
            <a:xfrm>
              <a:off x="3353000" y="3574150"/>
              <a:ext cx="107075" cy="70225"/>
            </a:xfrm>
            <a:custGeom>
              <a:avLst/>
              <a:gdLst/>
              <a:ahLst/>
              <a:cxnLst/>
              <a:rect l="l" t="t" r="r" b="b"/>
              <a:pathLst>
                <a:path w="4283" h="2809" extrusionOk="0">
                  <a:moveTo>
                    <a:pt x="1008" y="1"/>
                  </a:moveTo>
                  <a:lnTo>
                    <a:pt x="0" y="219"/>
                  </a:lnTo>
                  <a:lnTo>
                    <a:pt x="2177" y="2573"/>
                  </a:lnTo>
                  <a:lnTo>
                    <a:pt x="4282" y="2808"/>
                  </a:lnTo>
                  <a:lnTo>
                    <a:pt x="10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8"/>
            <p:cNvSpPr/>
            <p:nvPr/>
          </p:nvSpPr>
          <p:spPr>
            <a:xfrm>
              <a:off x="3344075" y="3567075"/>
              <a:ext cx="125575" cy="84350"/>
            </a:xfrm>
            <a:custGeom>
              <a:avLst/>
              <a:gdLst/>
              <a:ahLst/>
              <a:cxnLst/>
              <a:rect l="l" t="t" r="r" b="b"/>
              <a:pathLst>
                <a:path w="5023" h="3374" extrusionOk="0">
                  <a:moveTo>
                    <a:pt x="1287" y="589"/>
                  </a:moveTo>
                  <a:lnTo>
                    <a:pt x="3759" y="2709"/>
                  </a:lnTo>
                  <a:lnTo>
                    <a:pt x="2671" y="2587"/>
                  </a:lnTo>
                  <a:lnTo>
                    <a:pt x="900" y="674"/>
                  </a:lnTo>
                  <a:lnTo>
                    <a:pt x="1287" y="589"/>
                  </a:lnTo>
                  <a:close/>
                  <a:moveTo>
                    <a:pt x="1366" y="1"/>
                  </a:moveTo>
                  <a:cubicBezTo>
                    <a:pt x="1346" y="1"/>
                    <a:pt x="1325" y="3"/>
                    <a:pt x="1305" y="8"/>
                  </a:cubicBezTo>
                  <a:lnTo>
                    <a:pt x="297" y="226"/>
                  </a:lnTo>
                  <a:cubicBezTo>
                    <a:pt x="83" y="272"/>
                    <a:pt x="1" y="534"/>
                    <a:pt x="149" y="695"/>
                  </a:cubicBezTo>
                  <a:lnTo>
                    <a:pt x="2326" y="3049"/>
                  </a:lnTo>
                  <a:cubicBezTo>
                    <a:pt x="2372" y="3099"/>
                    <a:pt x="2435" y="3130"/>
                    <a:pt x="2503" y="3138"/>
                  </a:cubicBezTo>
                  <a:lnTo>
                    <a:pt x="4609" y="3372"/>
                  </a:lnTo>
                  <a:cubicBezTo>
                    <a:pt x="4619" y="3373"/>
                    <a:pt x="4630" y="3374"/>
                    <a:pt x="4639" y="3374"/>
                  </a:cubicBezTo>
                  <a:cubicBezTo>
                    <a:pt x="4902" y="3374"/>
                    <a:pt x="5023" y="3047"/>
                    <a:pt x="4824" y="2876"/>
                  </a:cubicBezTo>
                  <a:lnTo>
                    <a:pt x="1549" y="69"/>
                  </a:lnTo>
                  <a:cubicBezTo>
                    <a:pt x="1498" y="25"/>
                    <a:pt x="1433" y="1"/>
                    <a:pt x="1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8"/>
            <p:cNvSpPr/>
            <p:nvPr/>
          </p:nvSpPr>
          <p:spPr>
            <a:xfrm>
              <a:off x="3296300" y="3565375"/>
              <a:ext cx="114075" cy="84825"/>
            </a:xfrm>
            <a:custGeom>
              <a:avLst/>
              <a:gdLst/>
              <a:ahLst/>
              <a:cxnLst/>
              <a:rect l="l" t="t" r="r" b="b"/>
              <a:pathLst>
                <a:path w="4563" h="3393" extrusionOk="0">
                  <a:moveTo>
                    <a:pt x="1" y="1"/>
                  </a:moveTo>
                  <a:lnTo>
                    <a:pt x="2457" y="3159"/>
                  </a:lnTo>
                  <a:lnTo>
                    <a:pt x="3276" y="3393"/>
                  </a:lnTo>
                  <a:lnTo>
                    <a:pt x="4562" y="3159"/>
                  </a:lnTo>
                  <a:lnTo>
                    <a:pt x="15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8"/>
            <p:cNvSpPr/>
            <p:nvPr/>
          </p:nvSpPr>
          <p:spPr>
            <a:xfrm>
              <a:off x="3287125" y="3558325"/>
              <a:ext cx="132250" cy="98950"/>
            </a:xfrm>
            <a:custGeom>
              <a:avLst/>
              <a:gdLst/>
              <a:ahLst/>
              <a:cxnLst/>
              <a:rect l="l" t="t" r="r" b="b"/>
              <a:pathLst>
                <a:path w="5290" h="3958" extrusionOk="0">
                  <a:moveTo>
                    <a:pt x="1768" y="566"/>
                  </a:moveTo>
                  <a:lnTo>
                    <a:pt x="4360" y="3258"/>
                  </a:lnTo>
                  <a:lnTo>
                    <a:pt x="3658" y="3385"/>
                  </a:lnTo>
                  <a:lnTo>
                    <a:pt x="2990" y="3194"/>
                  </a:lnTo>
                  <a:lnTo>
                    <a:pt x="946" y="566"/>
                  </a:lnTo>
                  <a:close/>
                  <a:moveTo>
                    <a:pt x="368" y="0"/>
                  </a:moveTo>
                  <a:cubicBezTo>
                    <a:pt x="132" y="0"/>
                    <a:pt x="0" y="271"/>
                    <a:pt x="144" y="457"/>
                  </a:cubicBezTo>
                  <a:lnTo>
                    <a:pt x="2601" y="3614"/>
                  </a:lnTo>
                  <a:cubicBezTo>
                    <a:pt x="2637" y="3662"/>
                    <a:pt x="2688" y="3697"/>
                    <a:pt x="2746" y="3713"/>
                  </a:cubicBezTo>
                  <a:lnTo>
                    <a:pt x="3565" y="3947"/>
                  </a:lnTo>
                  <a:cubicBezTo>
                    <a:pt x="3590" y="3953"/>
                    <a:pt x="3616" y="3957"/>
                    <a:pt x="3643" y="3957"/>
                  </a:cubicBezTo>
                  <a:cubicBezTo>
                    <a:pt x="3660" y="3957"/>
                    <a:pt x="3676" y="3955"/>
                    <a:pt x="3694" y="3953"/>
                  </a:cubicBezTo>
                  <a:lnTo>
                    <a:pt x="4979" y="3719"/>
                  </a:lnTo>
                  <a:cubicBezTo>
                    <a:pt x="5202" y="3678"/>
                    <a:pt x="5289" y="3407"/>
                    <a:pt x="5133" y="3244"/>
                  </a:cubicBezTo>
                  <a:lnTo>
                    <a:pt x="2093" y="86"/>
                  </a:lnTo>
                  <a:cubicBezTo>
                    <a:pt x="2038" y="32"/>
                    <a:pt x="1966" y="0"/>
                    <a:pt x="1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8"/>
            <p:cNvSpPr/>
            <p:nvPr/>
          </p:nvSpPr>
          <p:spPr>
            <a:xfrm>
              <a:off x="3229050" y="3579625"/>
              <a:ext cx="76050" cy="58875"/>
            </a:xfrm>
            <a:custGeom>
              <a:avLst/>
              <a:gdLst/>
              <a:ahLst/>
              <a:cxnLst/>
              <a:rect l="l" t="t" r="r" b="b"/>
              <a:pathLst>
                <a:path w="3042" h="2355" extrusionOk="0">
                  <a:moveTo>
                    <a:pt x="864" y="0"/>
                  </a:moveTo>
                  <a:lnTo>
                    <a:pt x="1" y="249"/>
                  </a:lnTo>
                  <a:lnTo>
                    <a:pt x="1053" y="2238"/>
                  </a:lnTo>
                  <a:lnTo>
                    <a:pt x="3042" y="2354"/>
                  </a:lnTo>
                  <a:lnTo>
                    <a:pt x="8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8"/>
            <p:cNvSpPr/>
            <p:nvPr/>
          </p:nvSpPr>
          <p:spPr>
            <a:xfrm>
              <a:off x="3220700" y="3572575"/>
              <a:ext cx="93800" cy="73050"/>
            </a:xfrm>
            <a:custGeom>
              <a:avLst/>
              <a:gdLst/>
              <a:ahLst/>
              <a:cxnLst/>
              <a:rect l="l" t="t" r="r" b="b"/>
              <a:pathLst>
                <a:path w="3752" h="2922" extrusionOk="0">
                  <a:moveTo>
                    <a:pt x="1109" y="602"/>
                  </a:moveTo>
                  <a:lnTo>
                    <a:pt x="2691" y="2314"/>
                  </a:lnTo>
                  <a:lnTo>
                    <a:pt x="1563" y="2247"/>
                  </a:lnTo>
                  <a:lnTo>
                    <a:pt x="748" y="706"/>
                  </a:lnTo>
                  <a:lnTo>
                    <a:pt x="1109" y="602"/>
                  </a:lnTo>
                  <a:close/>
                  <a:moveTo>
                    <a:pt x="1198" y="1"/>
                  </a:moveTo>
                  <a:cubicBezTo>
                    <a:pt x="1172" y="1"/>
                    <a:pt x="1146" y="4"/>
                    <a:pt x="1120" y="12"/>
                  </a:cubicBezTo>
                  <a:lnTo>
                    <a:pt x="255" y="261"/>
                  </a:lnTo>
                  <a:cubicBezTo>
                    <a:pt x="84" y="311"/>
                    <a:pt x="0" y="506"/>
                    <a:pt x="85" y="665"/>
                  </a:cubicBezTo>
                  <a:lnTo>
                    <a:pt x="1137" y="2653"/>
                  </a:lnTo>
                  <a:cubicBezTo>
                    <a:pt x="1184" y="2740"/>
                    <a:pt x="1272" y="2797"/>
                    <a:pt x="1371" y="2803"/>
                  </a:cubicBezTo>
                  <a:lnTo>
                    <a:pt x="3358" y="2919"/>
                  </a:lnTo>
                  <a:lnTo>
                    <a:pt x="3376" y="2919"/>
                  </a:lnTo>
                  <a:lnTo>
                    <a:pt x="3376" y="2921"/>
                  </a:lnTo>
                  <a:cubicBezTo>
                    <a:pt x="3623" y="2921"/>
                    <a:pt x="3752" y="2627"/>
                    <a:pt x="3583" y="2445"/>
                  </a:cubicBezTo>
                  <a:lnTo>
                    <a:pt x="1405" y="91"/>
                  </a:lnTo>
                  <a:cubicBezTo>
                    <a:pt x="1351" y="32"/>
                    <a:pt x="1276" y="1"/>
                    <a:pt x="1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Cyber Security Business Plan">
  <a:themeElements>
    <a:clrScheme name="Simple Light">
      <a:dk1>
        <a:srgbClr val="000000"/>
      </a:dk1>
      <a:lt1>
        <a:srgbClr val="FFFFFF"/>
      </a:lt1>
      <a:dk2>
        <a:srgbClr val="595959"/>
      </a:dk2>
      <a:lt2>
        <a:srgbClr val="1F1C51"/>
      </a:lt2>
      <a:accent1>
        <a:srgbClr val="1F1C51"/>
      </a:accent1>
      <a:accent2>
        <a:srgbClr val="ACFFD9"/>
      </a:accent2>
      <a:accent3>
        <a:srgbClr val="C6FF00"/>
      </a:accent3>
      <a:accent4>
        <a:srgbClr val="FFFFFF"/>
      </a:accent4>
      <a:accent5>
        <a:srgbClr val="A8C987"/>
      </a:accent5>
      <a:accent6>
        <a:srgbClr val="8BE3FF"/>
      </a:accent6>
      <a:hlink>
        <a:srgbClr val="1F1C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580</Words>
  <Application>Microsoft Macintosh PowerPoint</Application>
  <PresentationFormat>On-screen Show (16:9)</PresentationFormat>
  <Paragraphs>62</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Times New Roman</vt:lpstr>
      <vt:lpstr>Viga</vt:lpstr>
      <vt:lpstr>Calibri</vt:lpstr>
      <vt:lpstr>Calibri Light</vt:lpstr>
      <vt:lpstr>Proxima Nova</vt:lpstr>
      <vt:lpstr>Arial</vt:lpstr>
      <vt:lpstr>DM Sans</vt:lpstr>
      <vt:lpstr>Cyber Security Business Plan</vt:lpstr>
      <vt:lpstr>Comp Data Security &amp; Privacy Project</vt:lpstr>
      <vt:lpstr>01</vt:lpstr>
      <vt:lpstr>HYDRA</vt:lpstr>
      <vt:lpstr>PowerPoint Presentation</vt:lpstr>
      <vt:lpstr>PowerPoint Presentation</vt:lpstr>
      <vt:lpstr>PowerPoint Presentation</vt:lpstr>
      <vt:lpstr>PowerPoint Presentation</vt:lpstr>
      <vt:lpstr>PowerPoint Presentation</vt:lpstr>
      <vt:lpstr>NMAP</vt:lpstr>
      <vt:lpstr>NMAP</vt:lpstr>
      <vt:lpstr>PowerPoint Presentation</vt:lpstr>
      <vt:lpstr>PowerPoint Presentation</vt:lpstr>
      <vt:lpstr>NIKTO</vt:lpstr>
      <vt:lpstr>PowerPoint Presentation</vt:lpstr>
      <vt:lpstr>PowerPoint Presentation</vt:lpstr>
      <vt:lpstr>GROUP MEMBERS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 Data Security &amp; Privacy Project</dc:title>
  <dc:creator>Danah Kurdi</dc:creator>
  <cp:lastModifiedBy>بشرى محمد الشهري</cp:lastModifiedBy>
  <cp:revision>4</cp:revision>
  <dcterms:modified xsi:type="dcterms:W3CDTF">2023-04-27T23:57:00Z</dcterms:modified>
</cp:coreProperties>
</file>